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4"/>
    <p:sldMasterId id="2147484077" r:id="rId5"/>
    <p:sldMasterId id="2147483938" r:id="rId6"/>
  </p:sldMasterIdLst>
  <p:notesMasterIdLst>
    <p:notesMasterId r:id="rId21"/>
  </p:notesMasterIdLst>
  <p:sldIdLst>
    <p:sldId id="745" r:id="rId7"/>
    <p:sldId id="827" r:id="rId8"/>
    <p:sldId id="706" r:id="rId9"/>
    <p:sldId id="707" r:id="rId10"/>
    <p:sldId id="708" r:id="rId11"/>
    <p:sldId id="823" r:id="rId12"/>
    <p:sldId id="789" r:id="rId13"/>
    <p:sldId id="788" r:id="rId14"/>
    <p:sldId id="787" r:id="rId15"/>
    <p:sldId id="826" r:id="rId16"/>
    <p:sldId id="824" r:id="rId17"/>
    <p:sldId id="813" r:id="rId18"/>
    <p:sldId id="785" r:id="rId19"/>
    <p:sldId id="809" r:id="rId2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70821F-47A7-2768-8406-670F61CA6E64}" name="Zsófia Dudás (BE)" initials="ZD(" userId="S::zsofia.dudas@pwc.com::b2350666-fa61-438f-985c-a0a98e7c4f59" providerId="AD"/>
  <p188:author id="{FC20C152-56D5-807B-8EB2-CBEBB2FCCC1A}" name="VAN LOOVEREN Lora (GROW-EXT)" initials="V(" userId="S::lora.van-looveren@ext.ec.europa.eu::df969400-2ee7-417c-a075-ad33a958ef5b" providerId="AD"/>
  <p188:author id="{A76A9763-9293-5E59-7BF3-DE309C8560FF}" name="Theodore Mercier (BE)" initials="T(" userId="S::theodore.mercier_pwc.com#ext#@eceuropaeu.onmicrosoft.com::d43be856-472d-46c7-b526-8efb94818113" providerId="AD"/>
  <p188:author id="{4364CDB0-FBC9-A646-0FC9-FF5AAC5A2070}" name="Zsófia Dudás (BE)" initials="Z(" userId="S::zsofia.dudas_pwc.com#ext#@eceuropaeu.onmicrosoft.com::fe1013fe-74f4-44a4-9ce3-818781ed822c" providerId="AD"/>
  <p188:author id="{4609BDB9-56D1-E0F1-C981-F8D4E1FF0BFE}" name="DUDAS Zsofia (GROW-EXT)" initials="DZ(E" userId="DUDAS Zsofia (GROW-EXT)" providerId="None"/>
  <p188:author id="{70D910DD-37D2-285D-CBDC-A4ED437FAC83}" name="SCHMIDT Marc Christopher (GROW)" initials="S(" userId="S::marc-christopher.schmidt@ec.europa.eu::23a91981-fc8c-475a-b770-e7a09fe922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/>
    <p:restoredTop sz="94682"/>
  </p:normalViewPr>
  <p:slideViewPr>
    <p:cSldViewPr snapToGrid="0">
      <p:cViewPr varScale="1">
        <p:scale>
          <a:sx n="108" d="100"/>
          <a:sy n="108" d="100"/>
        </p:scale>
        <p:origin x="77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sófia Dudás (BE)" userId="S::zsofia.dudas_pwc.com#ext#@eceuropaeu.onmicrosoft.com::fe1013fe-74f4-44a4-9ce3-818781ed822c" providerId="AD" clId="Web-{8BCBC130-3A6D-44C8-A8E2-364487EFC6E6}"/>
    <pc:docChg chg="addSld delSld sldOrd">
      <pc:chgData name="Zsófia Dudás (BE)" userId="S::zsofia.dudas_pwc.com#ext#@eceuropaeu.onmicrosoft.com::fe1013fe-74f4-44a4-9ce3-818781ed822c" providerId="AD" clId="Web-{8BCBC130-3A6D-44C8-A8E2-364487EFC6E6}" dt="2022-12-06T07:43:46.216" v="17"/>
      <pc:docMkLst>
        <pc:docMk/>
      </pc:docMkLst>
      <pc:sldChg chg="del">
        <pc:chgData name="Zsófia Dudás (BE)" userId="S::zsofia.dudas_pwc.com#ext#@eceuropaeu.onmicrosoft.com::fe1013fe-74f4-44a4-9ce3-818781ed822c" providerId="AD" clId="Web-{8BCBC130-3A6D-44C8-A8E2-364487EFC6E6}" dt="2022-12-06T07:43:36.028" v="5"/>
        <pc:sldMkLst>
          <pc:docMk/>
          <pc:sldMk cId="2401742196" sldId="826"/>
        </pc:sldMkLst>
      </pc:sldChg>
      <pc:sldChg chg="del">
        <pc:chgData name="Zsófia Dudás (BE)" userId="S::zsofia.dudas_pwc.com#ext#@eceuropaeu.onmicrosoft.com::fe1013fe-74f4-44a4-9ce3-818781ed822c" providerId="AD" clId="Web-{8BCBC130-3A6D-44C8-A8E2-364487EFC6E6}" dt="2022-12-06T07:43:34.794" v="4"/>
        <pc:sldMkLst>
          <pc:docMk/>
          <pc:sldMk cId="3210529627" sldId="827"/>
        </pc:sldMkLst>
      </pc:sldChg>
      <pc:sldChg chg="del">
        <pc:chgData name="Zsófia Dudás (BE)" userId="S::zsofia.dudas_pwc.com#ext#@eceuropaeu.onmicrosoft.com::fe1013fe-74f4-44a4-9ce3-818781ed822c" providerId="AD" clId="Web-{8BCBC130-3A6D-44C8-A8E2-364487EFC6E6}" dt="2022-12-06T07:43:34.216" v="3"/>
        <pc:sldMkLst>
          <pc:docMk/>
          <pc:sldMk cId="2061851708" sldId="828"/>
        </pc:sldMkLst>
      </pc:sldChg>
      <pc:sldChg chg="del">
        <pc:chgData name="Zsófia Dudás (BE)" userId="S::zsofia.dudas_pwc.com#ext#@eceuropaeu.onmicrosoft.com::fe1013fe-74f4-44a4-9ce3-818781ed822c" providerId="AD" clId="Web-{8BCBC130-3A6D-44C8-A8E2-364487EFC6E6}" dt="2022-12-06T07:43:33.028" v="2"/>
        <pc:sldMkLst>
          <pc:docMk/>
          <pc:sldMk cId="2104736648" sldId="829"/>
        </pc:sldMkLst>
      </pc:sldChg>
      <pc:sldChg chg="del">
        <pc:chgData name="Zsófia Dudás (BE)" userId="S::zsofia.dudas_pwc.com#ext#@eceuropaeu.onmicrosoft.com::fe1013fe-74f4-44a4-9ce3-818781ed822c" providerId="AD" clId="Web-{8BCBC130-3A6D-44C8-A8E2-364487EFC6E6}" dt="2022-12-06T07:43:31.481" v="1"/>
        <pc:sldMkLst>
          <pc:docMk/>
          <pc:sldMk cId="2937387574" sldId="830"/>
        </pc:sldMkLst>
      </pc:sldChg>
      <pc:sldChg chg="del">
        <pc:chgData name="Zsófia Dudás (BE)" userId="S::zsofia.dudas_pwc.com#ext#@eceuropaeu.onmicrosoft.com::fe1013fe-74f4-44a4-9ce3-818781ed822c" providerId="AD" clId="Web-{8BCBC130-3A6D-44C8-A8E2-364487EFC6E6}" dt="2022-12-06T07:43:29.341" v="0"/>
        <pc:sldMkLst>
          <pc:docMk/>
          <pc:sldMk cId="2848800608" sldId="831"/>
        </pc:sldMkLst>
      </pc:sldChg>
      <pc:sldChg chg="add ord">
        <pc:chgData name="Zsófia Dudás (BE)" userId="S::zsofia.dudas_pwc.com#ext#@eceuropaeu.onmicrosoft.com::fe1013fe-74f4-44a4-9ce3-818781ed822c" providerId="AD" clId="Web-{8BCBC130-3A6D-44C8-A8E2-364487EFC6E6}" dt="2022-12-06T07:43:46.200" v="12"/>
        <pc:sldMkLst>
          <pc:docMk/>
          <pc:sldMk cId="713801947" sldId="836"/>
        </pc:sldMkLst>
      </pc:sldChg>
      <pc:sldChg chg="add ord">
        <pc:chgData name="Zsófia Dudás (BE)" userId="S::zsofia.dudas_pwc.com#ext#@eceuropaeu.onmicrosoft.com::fe1013fe-74f4-44a4-9ce3-818781ed822c" providerId="AD" clId="Web-{8BCBC130-3A6D-44C8-A8E2-364487EFC6E6}" dt="2022-12-06T07:43:46.200" v="13"/>
        <pc:sldMkLst>
          <pc:docMk/>
          <pc:sldMk cId="1153564214" sldId="837"/>
        </pc:sldMkLst>
      </pc:sldChg>
      <pc:sldChg chg="add ord">
        <pc:chgData name="Zsófia Dudás (BE)" userId="S::zsofia.dudas_pwc.com#ext#@eceuropaeu.onmicrosoft.com::fe1013fe-74f4-44a4-9ce3-818781ed822c" providerId="AD" clId="Web-{8BCBC130-3A6D-44C8-A8E2-364487EFC6E6}" dt="2022-12-06T07:43:46.200" v="14"/>
        <pc:sldMkLst>
          <pc:docMk/>
          <pc:sldMk cId="2397136533" sldId="838"/>
        </pc:sldMkLst>
      </pc:sldChg>
      <pc:sldChg chg="add ord">
        <pc:chgData name="Zsófia Dudás (BE)" userId="S::zsofia.dudas_pwc.com#ext#@eceuropaeu.onmicrosoft.com::fe1013fe-74f4-44a4-9ce3-818781ed822c" providerId="AD" clId="Web-{8BCBC130-3A6D-44C8-A8E2-364487EFC6E6}" dt="2022-12-06T07:43:46.216" v="15"/>
        <pc:sldMkLst>
          <pc:docMk/>
          <pc:sldMk cId="937734909" sldId="839"/>
        </pc:sldMkLst>
      </pc:sldChg>
      <pc:sldChg chg="add ord">
        <pc:chgData name="Zsófia Dudás (BE)" userId="S::zsofia.dudas_pwc.com#ext#@eceuropaeu.onmicrosoft.com::fe1013fe-74f4-44a4-9ce3-818781ed822c" providerId="AD" clId="Web-{8BCBC130-3A6D-44C8-A8E2-364487EFC6E6}" dt="2022-12-06T07:43:46.216" v="16"/>
        <pc:sldMkLst>
          <pc:docMk/>
          <pc:sldMk cId="462373544" sldId="840"/>
        </pc:sldMkLst>
      </pc:sldChg>
      <pc:sldChg chg="add ord">
        <pc:chgData name="Zsófia Dudás (BE)" userId="S::zsofia.dudas_pwc.com#ext#@eceuropaeu.onmicrosoft.com::fe1013fe-74f4-44a4-9ce3-818781ed822c" providerId="AD" clId="Web-{8BCBC130-3A6D-44C8-A8E2-364487EFC6E6}" dt="2022-12-06T07:43:46.216" v="17"/>
        <pc:sldMkLst>
          <pc:docMk/>
          <pc:sldMk cId="1313491086" sldId="841"/>
        </pc:sldMkLst>
      </pc:sldChg>
    </pc:docChg>
  </pc:docChgLst>
  <pc:docChgLst>
    <pc:chgData name="SCHMIDT Marc Christopher (GROW)" userId="S::marc-christopher.schmidt@ec.europa.eu::23a91981-fc8c-475a-b770-e7a09fe922a7" providerId="AD" clId="Web-{892D0DB1-A80D-4784-856D-EB4207AA9523}"/>
    <pc:docChg chg="addSld delSld modSld sldOrd">
      <pc:chgData name="SCHMIDT Marc Christopher (GROW)" userId="S::marc-christopher.schmidt@ec.europa.eu::23a91981-fc8c-475a-b770-e7a09fe922a7" providerId="AD" clId="Web-{892D0DB1-A80D-4784-856D-EB4207AA9523}" dt="2022-12-05T06:02:53.039" v="14" actId="20577"/>
      <pc:docMkLst>
        <pc:docMk/>
      </pc:docMkLst>
      <pc:sldChg chg="modSp">
        <pc:chgData name="SCHMIDT Marc Christopher (GROW)" userId="S::marc-christopher.schmidt@ec.europa.eu::23a91981-fc8c-475a-b770-e7a09fe922a7" providerId="AD" clId="Web-{892D0DB1-A80D-4784-856D-EB4207AA9523}" dt="2022-12-05T06:01:55.678" v="7" actId="20577"/>
        <pc:sldMkLst>
          <pc:docMk/>
          <pc:sldMk cId="2506267135" sldId="758"/>
        </pc:sldMkLst>
        <pc:spChg chg="mod">
          <ac:chgData name="SCHMIDT Marc Christopher (GROW)" userId="S::marc-christopher.schmidt@ec.europa.eu::23a91981-fc8c-475a-b770-e7a09fe922a7" providerId="AD" clId="Web-{892D0DB1-A80D-4784-856D-EB4207AA9523}" dt="2022-12-05T06:01:55.678" v="7" actId="20577"/>
          <ac:spMkLst>
            <pc:docMk/>
            <pc:sldMk cId="2506267135" sldId="758"/>
            <ac:spMk id="8" creationId="{00000000-0000-0000-0000-000000000000}"/>
          </ac:spMkLst>
        </pc:spChg>
      </pc:sldChg>
      <pc:sldChg chg="del">
        <pc:chgData name="SCHMIDT Marc Christopher (GROW)" userId="S::marc-christopher.schmidt@ec.europa.eu::23a91981-fc8c-475a-b770-e7a09fe922a7" providerId="AD" clId="Web-{892D0DB1-A80D-4784-856D-EB4207AA9523}" dt="2022-12-05T05:41:35.138" v="1"/>
        <pc:sldMkLst>
          <pc:docMk/>
          <pc:sldMk cId="3553450582" sldId="779"/>
        </pc:sldMkLst>
      </pc:sldChg>
      <pc:sldChg chg="addCm">
        <pc:chgData name="SCHMIDT Marc Christopher (GROW)" userId="S::marc-christopher.schmidt@ec.europa.eu::23a91981-fc8c-475a-b770-e7a09fe922a7" providerId="AD" clId="Web-{892D0DB1-A80D-4784-856D-EB4207AA9523}" dt="2022-12-05T05:43:30.877" v="4"/>
        <pc:sldMkLst>
          <pc:docMk/>
          <pc:sldMk cId="2097121097" sldId="781"/>
        </pc:sldMkLst>
      </pc:sldChg>
      <pc:sldChg chg="add ord replId addCm">
        <pc:chgData name="SCHMIDT Marc Christopher (GROW)" userId="S::marc-christopher.schmidt@ec.europa.eu::23a91981-fc8c-475a-b770-e7a09fe922a7" providerId="AD" clId="Web-{892D0DB1-A80D-4784-856D-EB4207AA9523}" dt="2022-12-05T05:42:33.859" v="3"/>
        <pc:sldMkLst>
          <pc:docMk/>
          <pc:sldMk cId="662671575" sldId="791"/>
        </pc:sldMkLst>
      </pc:sldChg>
      <pc:sldChg chg="add replId">
        <pc:chgData name="SCHMIDT Marc Christopher (GROW)" userId="S::marc-christopher.schmidt@ec.europa.eu::23a91981-fc8c-475a-b770-e7a09fe922a7" providerId="AD" clId="Web-{892D0DB1-A80D-4784-856D-EB4207AA9523}" dt="2022-12-05T06:01:35.161" v="5"/>
        <pc:sldMkLst>
          <pc:docMk/>
          <pc:sldMk cId="3695204179" sldId="792"/>
        </pc:sldMkLst>
      </pc:sldChg>
      <pc:sldChg chg="modSp add">
        <pc:chgData name="SCHMIDT Marc Christopher (GROW)" userId="S::marc-christopher.schmidt@ec.europa.eu::23a91981-fc8c-475a-b770-e7a09fe922a7" providerId="AD" clId="Web-{892D0DB1-A80D-4784-856D-EB4207AA9523}" dt="2022-12-05T06:02:53.039" v="14" actId="20577"/>
        <pc:sldMkLst>
          <pc:docMk/>
          <pc:sldMk cId="996447734" sldId="793"/>
        </pc:sldMkLst>
        <pc:spChg chg="mod">
          <ac:chgData name="SCHMIDT Marc Christopher (GROW)" userId="S::marc-christopher.schmidt@ec.europa.eu::23a91981-fc8c-475a-b770-e7a09fe922a7" providerId="AD" clId="Web-{892D0DB1-A80D-4784-856D-EB4207AA9523}" dt="2022-12-05T06:02:53.039" v="14" actId="20577"/>
          <ac:spMkLst>
            <pc:docMk/>
            <pc:sldMk cId="996447734" sldId="793"/>
            <ac:spMk id="2" creationId="{05C5799D-1A74-86A0-1036-ABFC0BD865F1}"/>
          </ac:spMkLst>
        </pc:spChg>
      </pc:sldChg>
      <pc:sldChg chg="add">
        <pc:chgData name="SCHMIDT Marc Christopher (GROW)" userId="S::marc-christopher.schmidt@ec.europa.eu::23a91981-fc8c-475a-b770-e7a09fe922a7" providerId="AD" clId="Web-{892D0DB1-A80D-4784-856D-EB4207AA9523}" dt="2022-12-05T06:01:59.584" v="9"/>
        <pc:sldMkLst>
          <pc:docMk/>
          <pc:sldMk cId="3011958103" sldId="794"/>
        </pc:sldMkLst>
      </pc:sldChg>
      <pc:sldChg chg="add">
        <pc:chgData name="SCHMIDT Marc Christopher (GROW)" userId="S::marc-christopher.schmidt@ec.europa.eu::23a91981-fc8c-475a-b770-e7a09fe922a7" providerId="AD" clId="Web-{892D0DB1-A80D-4784-856D-EB4207AA9523}" dt="2022-12-05T06:02:00.068" v="10"/>
        <pc:sldMkLst>
          <pc:docMk/>
          <pc:sldMk cId="927123825" sldId="795"/>
        </pc:sldMkLst>
      </pc:sldChg>
      <pc:sldChg chg="add">
        <pc:chgData name="SCHMIDT Marc Christopher (GROW)" userId="S::marc-christopher.schmidt@ec.europa.eu::23a91981-fc8c-475a-b770-e7a09fe922a7" providerId="AD" clId="Web-{892D0DB1-A80D-4784-856D-EB4207AA9523}" dt="2022-12-05T06:02:00.506" v="11"/>
        <pc:sldMkLst>
          <pc:docMk/>
          <pc:sldMk cId="3839246204" sldId="796"/>
        </pc:sldMkLst>
      </pc:sldChg>
      <pc:sldChg chg="add">
        <pc:chgData name="SCHMIDT Marc Christopher (GROW)" userId="S::marc-christopher.schmidt@ec.europa.eu::23a91981-fc8c-475a-b770-e7a09fe922a7" providerId="AD" clId="Web-{892D0DB1-A80D-4784-856D-EB4207AA9523}" dt="2022-12-05T06:02:00.740" v="12"/>
        <pc:sldMkLst>
          <pc:docMk/>
          <pc:sldMk cId="3909407270" sldId="797"/>
        </pc:sldMkLst>
      </pc:sldChg>
    </pc:docChg>
  </pc:docChgLst>
  <pc:docChgLst>
    <pc:chgData name="Lora Van Looveren (BE)" userId="S::lora.van.looveren_pwc.com#ext#@eceuropaeu.onmicrosoft.com::a14db213-fc91-4921-818b-e800ef730836" providerId="AD" clId="Web-{C56B30EF-A60E-4559-B430-5779E7BABB4B}"/>
    <pc:docChg chg="addSld modSld">
      <pc:chgData name="Lora Van Looveren (BE)" userId="S::lora.van.looveren_pwc.com#ext#@eceuropaeu.onmicrosoft.com::a14db213-fc91-4921-818b-e800ef730836" providerId="AD" clId="Web-{C56B30EF-A60E-4559-B430-5779E7BABB4B}" dt="2022-12-05T13:02:35.866" v="21" actId="20577"/>
      <pc:docMkLst>
        <pc:docMk/>
      </pc:docMkLst>
      <pc:sldChg chg="modSp add replId">
        <pc:chgData name="Lora Van Looveren (BE)" userId="S::lora.van.looveren_pwc.com#ext#@eceuropaeu.onmicrosoft.com::a14db213-fc91-4921-818b-e800ef730836" providerId="AD" clId="Web-{C56B30EF-A60E-4559-B430-5779E7BABB4B}" dt="2022-12-05T13:02:35.866" v="21" actId="20577"/>
        <pc:sldMkLst>
          <pc:docMk/>
          <pc:sldMk cId="3342938890" sldId="814"/>
        </pc:sldMkLst>
        <pc:spChg chg="mod">
          <ac:chgData name="Lora Van Looveren (BE)" userId="S::lora.van.looveren_pwc.com#ext#@eceuropaeu.onmicrosoft.com::a14db213-fc91-4921-818b-e800ef730836" providerId="AD" clId="Web-{C56B30EF-A60E-4559-B430-5779E7BABB4B}" dt="2022-12-05T13:02:16.834" v="12" actId="20577"/>
          <ac:spMkLst>
            <pc:docMk/>
            <pc:sldMk cId="3342938890" sldId="814"/>
            <ac:spMk id="8" creationId="{00000000-0000-0000-0000-000000000000}"/>
          </ac:spMkLst>
        </pc:spChg>
        <pc:spChg chg="mod">
          <ac:chgData name="Lora Van Looveren (BE)" userId="S::lora.van.looveren_pwc.com#ext#@eceuropaeu.onmicrosoft.com::a14db213-fc91-4921-818b-e800ef730836" providerId="AD" clId="Web-{C56B30EF-A60E-4559-B430-5779E7BABB4B}" dt="2022-12-05T13:02:30.788" v="19" actId="20577"/>
          <ac:spMkLst>
            <pc:docMk/>
            <pc:sldMk cId="3342938890" sldId="814"/>
            <ac:spMk id="9" creationId="{00000000-0000-0000-0000-000000000000}"/>
          </ac:spMkLst>
        </pc:spChg>
        <pc:spChg chg="mod">
          <ac:chgData name="Lora Van Looveren (BE)" userId="S::lora.van.looveren_pwc.com#ext#@eceuropaeu.onmicrosoft.com::a14db213-fc91-4921-818b-e800ef730836" providerId="AD" clId="Web-{C56B30EF-A60E-4559-B430-5779E7BABB4B}" dt="2022-12-05T13:02:35.866" v="21" actId="20577"/>
          <ac:spMkLst>
            <pc:docMk/>
            <pc:sldMk cId="3342938890" sldId="814"/>
            <ac:spMk id="10" creationId="{00000000-0000-0000-0000-000000000000}"/>
          </ac:spMkLst>
        </pc:spChg>
      </pc:sldChg>
    </pc:docChg>
  </pc:docChgLst>
  <pc:docChgLst>
    <pc:chgData name="Zsófia Dudás (BE)" userId="S::zsofia.dudas_pwc.com#ext#@eceuropaeu.onmicrosoft.com::fe1013fe-74f4-44a4-9ce3-818781ed822c" providerId="AD" clId="Web-{A836EF62-DBA9-41FA-9CEC-92D395326F66}"/>
    <pc:docChg chg="modSld">
      <pc:chgData name="Zsófia Dudás (BE)" userId="S::zsofia.dudas_pwc.com#ext#@eceuropaeu.onmicrosoft.com::fe1013fe-74f4-44a4-9ce3-818781ed822c" providerId="AD" clId="Web-{A836EF62-DBA9-41FA-9CEC-92D395326F66}" dt="2022-12-05T10:52:41.610" v="5"/>
      <pc:docMkLst>
        <pc:docMk/>
      </pc:docMkLst>
      <pc:sldChg chg="modSp">
        <pc:chgData name="Zsófia Dudás (BE)" userId="S::zsofia.dudas_pwc.com#ext#@eceuropaeu.onmicrosoft.com::fe1013fe-74f4-44a4-9ce3-818781ed822c" providerId="AD" clId="Web-{A836EF62-DBA9-41FA-9CEC-92D395326F66}" dt="2022-12-05T10:44:25.982" v="3" actId="1076"/>
        <pc:sldMkLst>
          <pc:docMk/>
          <pc:sldMk cId="1980769545" sldId="708"/>
        </pc:sldMkLst>
        <pc:picChg chg="mod">
          <ac:chgData name="Zsófia Dudás (BE)" userId="S::zsofia.dudas_pwc.com#ext#@eceuropaeu.onmicrosoft.com::fe1013fe-74f4-44a4-9ce3-818781ed822c" providerId="AD" clId="Web-{A836EF62-DBA9-41FA-9CEC-92D395326F66}" dt="2022-12-05T10:44:25.982" v="3" actId="1076"/>
          <ac:picMkLst>
            <pc:docMk/>
            <pc:sldMk cId="1980769545" sldId="708"/>
            <ac:picMk id="6" creationId="{D3360381-D0D2-85D6-1A47-D52C84422E77}"/>
          </ac:picMkLst>
        </pc:picChg>
        <pc:picChg chg="mod">
          <ac:chgData name="Zsófia Dudás (BE)" userId="S::zsofia.dudas_pwc.com#ext#@eceuropaeu.onmicrosoft.com::fe1013fe-74f4-44a4-9ce3-818781ed822c" providerId="AD" clId="Web-{A836EF62-DBA9-41FA-9CEC-92D395326F66}" dt="2022-12-05T10:44:01.856" v="0" actId="1076"/>
          <ac:picMkLst>
            <pc:docMk/>
            <pc:sldMk cId="1980769545" sldId="708"/>
            <ac:picMk id="7" creationId="{D0266FCF-1F2E-1D69-BD13-18A083EDC8D9}"/>
          </ac:picMkLst>
        </pc:picChg>
        <pc:picChg chg="mod">
          <ac:chgData name="Zsófia Dudás (BE)" userId="S::zsofia.dudas_pwc.com#ext#@eceuropaeu.onmicrosoft.com::fe1013fe-74f4-44a4-9ce3-818781ed822c" providerId="AD" clId="Web-{A836EF62-DBA9-41FA-9CEC-92D395326F66}" dt="2022-12-05T10:44:19.295" v="2" actId="1076"/>
          <ac:picMkLst>
            <pc:docMk/>
            <pc:sldMk cId="1980769545" sldId="708"/>
            <ac:picMk id="22" creationId="{C5CFE3BB-DD74-2345-9EF7-4308CA9C680C}"/>
          </ac:picMkLst>
        </pc:picChg>
      </pc:sldChg>
      <pc:sldChg chg="addSp delSp modSp">
        <pc:chgData name="Zsófia Dudás (BE)" userId="S::zsofia.dudas_pwc.com#ext#@eceuropaeu.onmicrosoft.com::fe1013fe-74f4-44a4-9ce3-818781ed822c" providerId="AD" clId="Web-{A836EF62-DBA9-41FA-9CEC-92D395326F66}" dt="2022-12-05T10:52:41.610" v="5"/>
        <pc:sldMkLst>
          <pc:docMk/>
          <pc:sldMk cId="1146867846" sldId="798"/>
        </pc:sldMkLst>
        <pc:picChg chg="add del mod">
          <ac:chgData name="Zsófia Dudás (BE)" userId="S::zsofia.dudas_pwc.com#ext#@eceuropaeu.onmicrosoft.com::fe1013fe-74f4-44a4-9ce3-818781ed822c" providerId="AD" clId="Web-{A836EF62-DBA9-41FA-9CEC-92D395326F66}" dt="2022-12-05T10:52:41.610" v="5"/>
          <ac:picMkLst>
            <pc:docMk/>
            <pc:sldMk cId="1146867846" sldId="798"/>
            <ac:picMk id="3" creationId="{FE1F508F-1B75-0FC8-E033-DDF325303F0E}"/>
          </ac:picMkLst>
        </pc:picChg>
      </pc:sldChg>
    </pc:docChg>
  </pc:docChgLst>
  <pc:docChgLst>
    <pc:chgData name="Zsófia Dudás (BE)" userId="S::zsofia.dudas_pwc.com#ext#@eceuropaeu.onmicrosoft.com::fe1013fe-74f4-44a4-9ce3-818781ed822c" providerId="AD" clId="Web-{D87F5C08-24A7-4FD6-AC48-F9DD28023593}"/>
    <pc:docChg chg="addSld delSld modSld sldOrd">
      <pc:chgData name="Zsófia Dudás (BE)" userId="S::zsofia.dudas_pwc.com#ext#@eceuropaeu.onmicrosoft.com::fe1013fe-74f4-44a4-9ce3-818781ed822c" providerId="AD" clId="Web-{D87F5C08-24A7-4FD6-AC48-F9DD28023593}" dt="2022-12-05T10:31:01.359" v="300"/>
      <pc:docMkLst>
        <pc:docMk/>
      </pc:docMkLst>
      <pc:sldChg chg="addSp delSp modSp modCm">
        <pc:chgData name="Zsófia Dudás (BE)" userId="S::zsofia.dudas_pwc.com#ext#@eceuropaeu.onmicrosoft.com::fe1013fe-74f4-44a4-9ce3-818781ed822c" providerId="AD" clId="Web-{D87F5C08-24A7-4FD6-AC48-F9DD28023593}" dt="2022-12-05T10:31:01.359" v="300"/>
        <pc:sldMkLst>
          <pc:docMk/>
          <pc:sldMk cId="1980769545" sldId="708"/>
        </pc:sldMkLst>
        <pc:spChg chg="mod">
          <ac:chgData name="Zsófia Dudás (BE)" userId="S::zsofia.dudas_pwc.com#ext#@eceuropaeu.onmicrosoft.com::fe1013fe-74f4-44a4-9ce3-818781ed822c" providerId="AD" clId="Web-{D87F5C08-24A7-4FD6-AC48-F9DD28023593}" dt="2022-12-05T10:30:42.406" v="296" actId="1076"/>
          <ac:spMkLst>
            <pc:docMk/>
            <pc:sldMk cId="1980769545" sldId="708"/>
            <ac:spMk id="5" creationId="{30BD8F0E-E9AE-CBA3-C11C-70A6057CCF8F}"/>
          </ac:spMkLst>
        </pc:spChg>
        <pc:spChg chg="mod">
          <ac:chgData name="Zsófia Dudás (BE)" userId="S::zsofia.dudas_pwc.com#ext#@eceuropaeu.onmicrosoft.com::fe1013fe-74f4-44a4-9ce3-818781ed822c" providerId="AD" clId="Web-{D87F5C08-24A7-4FD6-AC48-F9DD28023593}" dt="2022-12-05T10:30:39.984" v="295" actId="1076"/>
          <ac:spMkLst>
            <pc:docMk/>
            <pc:sldMk cId="1980769545" sldId="708"/>
            <ac:spMk id="10" creationId="{E883FF0E-98AA-4A11-5E86-A69FF3DB9BB8}"/>
          </ac:spMkLst>
        </pc:spChg>
        <pc:spChg chg="add del">
          <ac:chgData name="Zsófia Dudás (BE)" userId="S::zsofia.dudas_pwc.com#ext#@eceuropaeu.onmicrosoft.com::fe1013fe-74f4-44a4-9ce3-818781ed822c" providerId="AD" clId="Web-{D87F5C08-24A7-4FD6-AC48-F9DD28023593}" dt="2022-12-05T10:18:15.036" v="248"/>
          <ac:spMkLst>
            <pc:docMk/>
            <pc:sldMk cId="1980769545" sldId="708"/>
            <ac:spMk id="13" creationId="{D924961B-DE8E-2E15-BE63-0A3305907171}"/>
          </ac:spMkLst>
        </pc:spChg>
        <pc:spChg chg="del">
          <ac:chgData name="Zsófia Dudás (BE)" userId="S::zsofia.dudas_pwc.com#ext#@eceuropaeu.onmicrosoft.com::fe1013fe-74f4-44a4-9ce3-818781ed822c" providerId="AD" clId="Web-{D87F5C08-24A7-4FD6-AC48-F9DD28023593}" dt="2022-12-05T10:17:58.395" v="239"/>
          <ac:spMkLst>
            <pc:docMk/>
            <pc:sldMk cId="1980769545" sldId="708"/>
            <ac:spMk id="19" creationId="{7EEFE0B5-CAC9-E230-1FBD-6AC9B03A49DD}"/>
          </ac:spMkLst>
        </pc:spChg>
        <pc:spChg chg="add del mod">
          <ac:chgData name="Zsófia Dudás (BE)" userId="S::zsofia.dudas_pwc.com#ext#@eceuropaeu.onmicrosoft.com::fe1013fe-74f4-44a4-9ce3-818781ed822c" providerId="AD" clId="Web-{D87F5C08-24A7-4FD6-AC48-F9DD28023593}" dt="2022-12-05T10:30:32.046" v="291" actId="20577"/>
          <ac:spMkLst>
            <pc:docMk/>
            <pc:sldMk cId="1980769545" sldId="708"/>
            <ac:spMk id="50" creationId="{6DE3B505-9096-4DCD-B28B-B93686A2F944}"/>
          </ac:spMkLst>
        </pc:spChg>
        <pc:picChg chg="del mod">
          <ac:chgData name="Zsófia Dudás (BE)" userId="S::zsofia.dudas_pwc.com#ext#@eceuropaeu.onmicrosoft.com::fe1013fe-74f4-44a4-9ce3-818781ed822c" providerId="AD" clId="Web-{D87F5C08-24A7-4FD6-AC48-F9DD28023593}" dt="2022-12-05T10:17:56.676" v="238"/>
          <ac:picMkLst>
            <pc:docMk/>
            <pc:sldMk cId="1980769545" sldId="708"/>
            <ac:picMk id="2" creationId="{AF72C0BC-1561-E0D1-8F67-CBDB77F578CF}"/>
          </ac:picMkLst>
        </pc:picChg>
        <pc:picChg chg="mod">
          <ac:chgData name="Zsófia Dudás (BE)" userId="S::zsofia.dudas_pwc.com#ext#@eceuropaeu.onmicrosoft.com::fe1013fe-74f4-44a4-9ce3-818781ed822c" providerId="AD" clId="Web-{D87F5C08-24A7-4FD6-AC48-F9DD28023593}" dt="2022-12-05T10:30:36.765" v="292" actId="1076"/>
          <ac:picMkLst>
            <pc:docMk/>
            <pc:sldMk cId="1980769545" sldId="708"/>
            <ac:picMk id="4" creationId="{7A6B70B9-9705-771A-2952-27D4A54747A6}"/>
          </ac:picMkLst>
        </pc:picChg>
        <pc:picChg chg="mod">
          <ac:chgData name="Zsófia Dudás (BE)" userId="S::zsofia.dudas_pwc.com#ext#@eceuropaeu.onmicrosoft.com::fe1013fe-74f4-44a4-9ce3-818781ed822c" providerId="AD" clId="Web-{D87F5C08-24A7-4FD6-AC48-F9DD28023593}" dt="2022-12-05T10:30:28.905" v="289" actId="1076"/>
          <ac:picMkLst>
            <pc:docMk/>
            <pc:sldMk cId="1980769545" sldId="708"/>
            <ac:picMk id="7" creationId="{D0266FCF-1F2E-1D69-BD13-18A083EDC8D9}"/>
          </ac:picMkLst>
        </pc:picChg>
        <pc:picChg chg="del">
          <ac:chgData name="Zsófia Dudás (BE)" userId="S::zsofia.dudas_pwc.com#ext#@eceuropaeu.onmicrosoft.com::fe1013fe-74f4-44a4-9ce3-818781ed822c" providerId="AD" clId="Web-{D87F5C08-24A7-4FD6-AC48-F9DD28023593}" dt="2022-12-05T10:28:37.948" v="249"/>
          <ac:picMkLst>
            <pc:docMk/>
            <pc:sldMk cId="1980769545" sldId="708"/>
            <ac:picMk id="8" creationId="{833EC29E-1977-EA74-A770-332E5781185D}"/>
          </ac:picMkLst>
        </pc:picChg>
        <pc:picChg chg="mod">
          <ac:chgData name="Zsófia Dudás (BE)" userId="S::zsofia.dudas_pwc.com#ext#@eceuropaeu.onmicrosoft.com::fe1013fe-74f4-44a4-9ce3-818781ed822c" providerId="AD" clId="Web-{D87F5C08-24A7-4FD6-AC48-F9DD28023593}" dt="2022-12-05T10:30:36.765" v="293" actId="1076"/>
          <ac:picMkLst>
            <pc:docMk/>
            <pc:sldMk cId="1980769545" sldId="708"/>
            <ac:picMk id="11" creationId="{C23790CD-B88F-4A32-59A5-9E7DFB4504AC}"/>
          </ac:picMkLst>
        </pc:picChg>
        <pc:picChg chg="mod">
          <ac:chgData name="Zsófia Dudás (BE)" userId="S::zsofia.dudas_pwc.com#ext#@eceuropaeu.onmicrosoft.com::fe1013fe-74f4-44a4-9ce3-818781ed822c" providerId="AD" clId="Web-{D87F5C08-24A7-4FD6-AC48-F9DD28023593}" dt="2022-12-05T10:30:36.765" v="294" actId="1076"/>
          <ac:picMkLst>
            <pc:docMk/>
            <pc:sldMk cId="1980769545" sldId="708"/>
            <ac:picMk id="12" creationId="{9FEC2DD5-7321-C5C2-C71B-CC790679CD56}"/>
          </ac:picMkLst>
        </pc:picChg>
        <pc:picChg chg="add mod">
          <ac:chgData name="Zsófia Dudás (BE)" userId="S::zsofia.dudas_pwc.com#ext#@eceuropaeu.onmicrosoft.com::fe1013fe-74f4-44a4-9ce3-818781ed822c" providerId="AD" clId="Web-{D87F5C08-24A7-4FD6-AC48-F9DD28023593}" dt="2022-12-05T10:30:48.218" v="298" actId="1076"/>
          <ac:picMkLst>
            <pc:docMk/>
            <pc:sldMk cId="1980769545" sldId="708"/>
            <ac:picMk id="17" creationId="{9C33F4E1-4326-DE87-4891-6B74D5CA95D6}"/>
          </ac:picMkLst>
        </pc:picChg>
      </pc:sldChg>
      <pc:sldChg chg="addSp delSp modSp">
        <pc:chgData name="Zsófia Dudás (BE)" userId="S::zsofia.dudas_pwc.com#ext#@eceuropaeu.onmicrosoft.com::fe1013fe-74f4-44a4-9ce3-818781ed822c" providerId="AD" clId="Web-{D87F5C08-24A7-4FD6-AC48-F9DD28023593}" dt="2022-12-05T10:08:41.172" v="54" actId="20577"/>
        <pc:sldMkLst>
          <pc:docMk/>
          <pc:sldMk cId="1171413847" sldId="772"/>
        </pc:sldMkLst>
        <pc:spChg chg="mod">
          <ac:chgData name="Zsófia Dudás (BE)" userId="S::zsofia.dudas_pwc.com#ext#@eceuropaeu.onmicrosoft.com::fe1013fe-74f4-44a4-9ce3-818781ed822c" providerId="AD" clId="Web-{D87F5C08-24A7-4FD6-AC48-F9DD28023593}" dt="2022-12-05T10:08:41.172" v="54" actId="20577"/>
          <ac:spMkLst>
            <pc:docMk/>
            <pc:sldMk cId="1171413847" sldId="772"/>
            <ac:spMk id="3" creationId="{E9492F19-E3D7-46EE-ABCC-5CE040AB8DAA}"/>
          </ac:spMkLst>
        </pc:spChg>
        <pc:picChg chg="add del">
          <ac:chgData name="Zsófia Dudás (BE)" userId="S::zsofia.dudas_pwc.com#ext#@eceuropaeu.onmicrosoft.com::fe1013fe-74f4-44a4-9ce3-818781ed822c" providerId="AD" clId="Web-{D87F5C08-24A7-4FD6-AC48-F9DD28023593}" dt="2022-12-05T10:02:30.424" v="1"/>
          <ac:picMkLst>
            <pc:docMk/>
            <pc:sldMk cId="1171413847" sldId="772"/>
            <ac:picMk id="14" creationId="{E5246269-9158-4DD1-A5F4-7ED6BEE6A2AE}"/>
          </ac:picMkLst>
        </pc:picChg>
      </pc:sldChg>
      <pc:sldChg chg="addSp delSp modSp addAnim delAnim">
        <pc:chgData name="Zsófia Dudás (BE)" userId="S::zsofia.dudas_pwc.com#ext#@eceuropaeu.onmicrosoft.com::fe1013fe-74f4-44a4-9ce3-818781ed822c" providerId="AD" clId="Web-{D87F5C08-24A7-4FD6-AC48-F9DD28023593}" dt="2022-12-05T10:13:13.760" v="100" actId="20577"/>
        <pc:sldMkLst>
          <pc:docMk/>
          <pc:sldMk cId="3766424951" sldId="780"/>
        </pc:sldMkLst>
        <pc:spChg chg="mod">
          <ac:chgData name="Zsófia Dudás (BE)" userId="S::zsofia.dudas_pwc.com#ext#@eceuropaeu.onmicrosoft.com::fe1013fe-74f4-44a4-9ce3-818781ed822c" providerId="AD" clId="Web-{D87F5C08-24A7-4FD6-AC48-F9DD28023593}" dt="2022-12-05T10:13:13.760" v="100" actId="20577"/>
          <ac:spMkLst>
            <pc:docMk/>
            <pc:sldMk cId="3766424951" sldId="780"/>
            <ac:spMk id="4" creationId="{01C6EF70-CC00-EDE9-3C7F-08F623BE8D9F}"/>
          </ac:spMkLst>
        </pc:spChg>
        <pc:spChg chg="del topLvl">
          <ac:chgData name="Zsófia Dudás (BE)" userId="S::zsofia.dudas_pwc.com#ext#@eceuropaeu.onmicrosoft.com::fe1013fe-74f4-44a4-9ce3-818781ed822c" providerId="AD" clId="Web-{D87F5C08-24A7-4FD6-AC48-F9DD28023593}" dt="2022-12-05T10:10:15.363" v="90"/>
          <ac:spMkLst>
            <pc:docMk/>
            <pc:sldMk cId="3766424951" sldId="780"/>
            <ac:spMk id="23" creationId="{6E6BF521-9A50-4C39-9E34-59C675AE4111}"/>
          </ac:spMkLst>
        </pc:spChg>
        <pc:spChg chg="topLvl">
          <ac:chgData name="Zsófia Dudás (BE)" userId="S::zsofia.dudas_pwc.com#ext#@eceuropaeu.onmicrosoft.com::fe1013fe-74f4-44a4-9ce3-818781ed822c" providerId="AD" clId="Web-{D87F5C08-24A7-4FD6-AC48-F9DD28023593}" dt="2022-12-05T10:10:15.363" v="90"/>
          <ac:spMkLst>
            <pc:docMk/>
            <pc:sldMk cId="3766424951" sldId="780"/>
            <ac:spMk id="24" creationId="{F1F61927-8F8F-44A1-ABA6-479627B6A799}"/>
          </ac:spMkLst>
        </pc:spChg>
        <pc:spChg chg="del mod">
          <ac:chgData name="Zsófia Dudás (BE)" userId="S::zsofia.dudas_pwc.com#ext#@eceuropaeu.onmicrosoft.com::fe1013fe-74f4-44a4-9ce3-818781ed822c" providerId="AD" clId="Web-{D87F5C08-24A7-4FD6-AC48-F9DD28023593}" dt="2022-12-05T10:10:13.175" v="89"/>
          <ac:spMkLst>
            <pc:docMk/>
            <pc:sldMk cId="3766424951" sldId="780"/>
            <ac:spMk id="25" creationId="{E2FFE235-9210-4616-A12D-FF91610D6E0A}"/>
          </ac:spMkLst>
        </pc:spChg>
        <pc:spChg chg="mod">
          <ac:chgData name="Zsófia Dudás (BE)" userId="S::zsofia.dudas_pwc.com#ext#@eceuropaeu.onmicrosoft.com::fe1013fe-74f4-44a4-9ce3-818781ed822c" providerId="AD" clId="Web-{D87F5C08-24A7-4FD6-AC48-F9DD28023593}" dt="2022-12-05T10:10:19.832" v="92" actId="1076"/>
          <ac:spMkLst>
            <pc:docMk/>
            <pc:sldMk cId="3766424951" sldId="780"/>
            <ac:spMk id="32" creationId="{1F3904D3-7DA3-4F4D-AB08-AEF31A3BDA61}"/>
          </ac:spMkLst>
        </pc:spChg>
        <pc:spChg chg="mod">
          <ac:chgData name="Zsófia Dudás (BE)" userId="S::zsofia.dudas_pwc.com#ext#@eceuropaeu.onmicrosoft.com::fe1013fe-74f4-44a4-9ce3-818781ed822c" providerId="AD" clId="Web-{D87F5C08-24A7-4FD6-AC48-F9DD28023593}" dt="2022-12-05T10:10:23.457" v="93" actId="1076"/>
          <ac:spMkLst>
            <pc:docMk/>
            <pc:sldMk cId="3766424951" sldId="780"/>
            <ac:spMk id="33" creationId="{63F89621-8D1D-4C7A-85E0-215E0580CCA5}"/>
          </ac:spMkLst>
        </pc:spChg>
        <pc:grpChg chg="del">
          <ac:chgData name="Zsófia Dudás (BE)" userId="S::zsofia.dudas_pwc.com#ext#@eceuropaeu.onmicrosoft.com::fe1013fe-74f4-44a4-9ce3-818781ed822c" providerId="AD" clId="Web-{D87F5C08-24A7-4FD6-AC48-F9DD28023593}" dt="2022-12-05T10:10:15.363" v="90"/>
          <ac:grpSpMkLst>
            <pc:docMk/>
            <pc:sldMk cId="3766424951" sldId="780"/>
            <ac:grpSpMk id="22" creationId="{359ADA04-49BF-4423-8133-C358416EE7C4}"/>
          </ac:grpSpMkLst>
        </pc:grpChg>
        <pc:grpChg chg="add">
          <ac:chgData name="Zsófia Dudás (BE)" userId="S::zsofia.dudas_pwc.com#ext#@eceuropaeu.onmicrosoft.com::fe1013fe-74f4-44a4-9ce3-818781ed822c" providerId="AD" clId="Web-{D87F5C08-24A7-4FD6-AC48-F9DD28023593}" dt="2022-12-05T10:12:23.633" v="94"/>
          <ac:grpSpMkLst>
            <pc:docMk/>
            <pc:sldMk cId="3766424951" sldId="780"/>
            <ac:grpSpMk id="34" creationId="{7352C29C-8D50-AF72-73B2-C6D65F5440C1}"/>
          </ac:grpSpMkLst>
        </pc:grpChg>
        <pc:cxnChg chg="del">
          <ac:chgData name="Zsófia Dudás (BE)" userId="S::zsofia.dudas_pwc.com#ext#@eceuropaeu.onmicrosoft.com::fe1013fe-74f4-44a4-9ce3-818781ed822c" providerId="AD" clId="Web-{D87F5C08-24A7-4FD6-AC48-F9DD28023593}" dt="2022-12-05T10:10:16.769" v="91"/>
          <ac:cxnSpMkLst>
            <pc:docMk/>
            <pc:sldMk cId="3766424951" sldId="780"/>
            <ac:cxnSpMk id="29" creationId="{2D780726-3017-4523-A9F9-84E3E36480A4}"/>
          </ac:cxnSpMkLst>
        </pc:cxnChg>
        <pc:cxnChg chg="add">
          <ac:chgData name="Zsófia Dudás (BE)" userId="S::zsofia.dudas_pwc.com#ext#@eceuropaeu.onmicrosoft.com::fe1013fe-74f4-44a4-9ce3-818781ed822c" providerId="AD" clId="Web-{D87F5C08-24A7-4FD6-AC48-F9DD28023593}" dt="2022-12-05T10:12:23.649" v="95"/>
          <ac:cxnSpMkLst>
            <pc:docMk/>
            <pc:sldMk cId="3766424951" sldId="780"/>
            <ac:cxnSpMk id="36" creationId="{05058777-0E70-CEB3-8B15-DE790A8CAEFF}"/>
          </ac:cxnSpMkLst>
        </pc:cxnChg>
      </pc:sldChg>
      <pc:sldChg chg="del">
        <pc:chgData name="Zsófia Dudás (BE)" userId="S::zsofia.dudas_pwc.com#ext#@eceuropaeu.onmicrosoft.com::fe1013fe-74f4-44a4-9ce3-818781ed822c" providerId="AD" clId="Web-{D87F5C08-24A7-4FD6-AC48-F9DD28023593}" dt="2022-12-05T10:02:32.237" v="2"/>
        <pc:sldMkLst>
          <pc:docMk/>
          <pc:sldMk cId="74125092" sldId="784"/>
        </pc:sldMkLst>
      </pc:sldChg>
      <pc:sldChg chg="addSp delSp modSp">
        <pc:chgData name="Zsófia Dudás (BE)" userId="S::zsofia.dudas_pwc.com#ext#@eceuropaeu.onmicrosoft.com::fe1013fe-74f4-44a4-9ce3-818781ed822c" providerId="AD" clId="Web-{D87F5C08-24A7-4FD6-AC48-F9DD28023593}" dt="2022-12-05T10:15:10.858" v="225" actId="20577"/>
        <pc:sldMkLst>
          <pc:docMk/>
          <pc:sldMk cId="4213873106" sldId="785"/>
        </pc:sldMkLst>
        <pc:spChg chg="mod">
          <ac:chgData name="Zsófia Dudás (BE)" userId="S::zsofia.dudas_pwc.com#ext#@eceuropaeu.onmicrosoft.com::fe1013fe-74f4-44a4-9ce3-818781ed822c" providerId="AD" clId="Web-{D87F5C08-24A7-4FD6-AC48-F9DD28023593}" dt="2022-12-05T10:06:29.870" v="24" actId="20577"/>
          <ac:spMkLst>
            <pc:docMk/>
            <pc:sldMk cId="4213873106" sldId="785"/>
            <ac:spMk id="3" creationId="{E9492F19-E3D7-46EE-ABCC-5CE040AB8DAA}"/>
          </ac:spMkLst>
        </pc:spChg>
        <pc:spChg chg="mod">
          <ac:chgData name="Zsófia Dudás (BE)" userId="S::zsofia.dudas_pwc.com#ext#@eceuropaeu.onmicrosoft.com::fe1013fe-74f4-44a4-9ce3-818781ed822c" providerId="AD" clId="Web-{D87F5C08-24A7-4FD6-AC48-F9DD28023593}" dt="2022-12-05T10:13:25.682" v="110" actId="20577"/>
          <ac:spMkLst>
            <pc:docMk/>
            <pc:sldMk cId="4213873106" sldId="785"/>
            <ac:spMk id="28" creationId="{7FC7E8CB-AA1E-43D9-A369-0F722E86575F}"/>
          </ac:spMkLst>
        </pc:spChg>
        <pc:spChg chg="del mod">
          <ac:chgData name="Zsófia Dudás (BE)" userId="S::zsofia.dudas_pwc.com#ext#@eceuropaeu.onmicrosoft.com::fe1013fe-74f4-44a4-9ce3-818781ed822c" providerId="AD" clId="Web-{D87F5C08-24A7-4FD6-AC48-F9DD28023593}" dt="2022-12-05T10:02:43.800" v="6"/>
          <ac:spMkLst>
            <pc:docMk/>
            <pc:sldMk cId="4213873106" sldId="785"/>
            <ac:spMk id="30" creationId="{44A73C5A-DDF6-4831-9F8D-9E2A87B07756}"/>
          </ac:spMkLst>
        </pc:spChg>
        <pc:spChg chg="mod">
          <ac:chgData name="Zsófia Dudás (BE)" userId="S::zsofia.dudas_pwc.com#ext#@eceuropaeu.onmicrosoft.com::fe1013fe-74f4-44a4-9ce3-818781ed822c" providerId="AD" clId="Web-{D87F5C08-24A7-4FD6-AC48-F9DD28023593}" dt="2022-12-05T10:15:10.858" v="225" actId="20577"/>
          <ac:spMkLst>
            <pc:docMk/>
            <pc:sldMk cId="4213873106" sldId="785"/>
            <ac:spMk id="38" creationId="{5B371457-1907-4959-94A1-18BB941138A3}"/>
          </ac:spMkLst>
        </pc:spChg>
        <pc:picChg chg="add del mod">
          <ac:chgData name="Zsófia Dudás (BE)" userId="S::zsofia.dudas_pwc.com#ext#@eceuropaeu.onmicrosoft.com::fe1013fe-74f4-44a4-9ce3-818781ed822c" providerId="AD" clId="Web-{D87F5C08-24A7-4FD6-AC48-F9DD28023593}" dt="2022-12-05T10:09:36.971" v="80" actId="14100"/>
          <ac:picMkLst>
            <pc:docMk/>
            <pc:sldMk cId="4213873106" sldId="785"/>
            <ac:picMk id="14" creationId="{E5246269-9158-4DD1-A5F4-7ED6BEE6A2AE}"/>
          </ac:picMkLst>
        </pc:picChg>
        <pc:picChg chg="mod">
          <ac:chgData name="Zsófia Dudás (BE)" userId="S::zsofia.dudas_pwc.com#ext#@eceuropaeu.onmicrosoft.com::fe1013fe-74f4-44a4-9ce3-818781ed822c" providerId="AD" clId="Web-{D87F5C08-24A7-4FD6-AC48-F9DD28023593}" dt="2022-12-05T10:09:41.362" v="82" actId="1076"/>
          <ac:picMkLst>
            <pc:docMk/>
            <pc:sldMk cId="4213873106" sldId="785"/>
            <ac:picMk id="17" creationId="{3BF07197-95B3-44C7-9071-E00B4719DB98}"/>
          </ac:picMkLst>
        </pc:picChg>
        <pc:picChg chg="del">
          <ac:chgData name="Zsófia Dudás (BE)" userId="S::zsofia.dudas_pwc.com#ext#@eceuropaeu.onmicrosoft.com::fe1013fe-74f4-44a4-9ce3-818781ed822c" providerId="AD" clId="Web-{D87F5C08-24A7-4FD6-AC48-F9DD28023593}" dt="2022-12-05T10:02:36.596" v="3"/>
          <ac:picMkLst>
            <pc:docMk/>
            <pc:sldMk cId="4213873106" sldId="785"/>
            <ac:picMk id="35" creationId="{CB197346-E573-41E5-8381-82D22E54BCF1}"/>
          </ac:picMkLst>
        </pc:picChg>
        <pc:picChg chg="del">
          <ac:chgData name="Zsófia Dudás (BE)" userId="S::zsofia.dudas_pwc.com#ext#@eceuropaeu.onmicrosoft.com::fe1013fe-74f4-44a4-9ce3-818781ed822c" providerId="AD" clId="Web-{D87F5C08-24A7-4FD6-AC48-F9DD28023593}" dt="2022-12-05T10:02:40.597" v="4"/>
          <ac:picMkLst>
            <pc:docMk/>
            <pc:sldMk cId="4213873106" sldId="785"/>
            <ac:picMk id="37" creationId="{CBD4F12F-3F42-47B7-AB31-C291646798B4}"/>
          </ac:picMkLst>
        </pc:picChg>
      </pc:sldChg>
      <pc:sldChg chg="del">
        <pc:chgData name="Zsófia Dudás (BE)" userId="S::zsofia.dudas_pwc.com#ext#@eceuropaeu.onmicrosoft.com::fe1013fe-74f4-44a4-9ce3-818781ed822c" providerId="AD" clId="Web-{D87F5C08-24A7-4FD6-AC48-F9DD28023593}" dt="2022-12-05T10:15:31.186" v="226"/>
        <pc:sldMkLst>
          <pc:docMk/>
          <pc:sldMk cId="662671575" sldId="791"/>
        </pc:sldMkLst>
      </pc:sldChg>
      <pc:sldChg chg="add ord replId">
        <pc:chgData name="Zsófia Dudás (BE)" userId="S::zsofia.dudas_pwc.com#ext#@eceuropaeu.onmicrosoft.com::fe1013fe-74f4-44a4-9ce3-818781ed822c" providerId="AD" clId="Web-{D87F5C08-24A7-4FD6-AC48-F9DD28023593}" dt="2022-12-05T10:16:29.298" v="228"/>
        <pc:sldMkLst>
          <pc:docMk/>
          <pc:sldMk cId="842371241" sldId="813"/>
        </pc:sldMkLst>
      </pc:sldChg>
    </pc:docChg>
  </pc:docChgLst>
  <pc:docChgLst>
    <pc:chgData name="Lora Van Looveren (BE)" userId="S::lora.van.looveren_pwc.com#ext#@eceuropaeu.onmicrosoft.com::a14db213-fc91-4921-818b-e800ef730836" providerId="AD" clId="Web-{76F238EA-8132-4FEE-BF21-0A140007FAD9}"/>
    <pc:docChg chg="addSld modSld addMainMaster">
      <pc:chgData name="Lora Van Looveren (BE)" userId="S::lora.van.looveren_pwc.com#ext#@eceuropaeu.onmicrosoft.com::a14db213-fc91-4921-818b-e800ef730836" providerId="AD" clId="Web-{76F238EA-8132-4FEE-BF21-0A140007FAD9}" dt="2022-12-05T13:35:16.765" v="12" actId="20577"/>
      <pc:docMkLst>
        <pc:docMk/>
      </pc:docMkLst>
      <pc:sldChg chg="modSp">
        <pc:chgData name="Lora Van Looveren (BE)" userId="S::lora.van.looveren_pwc.com#ext#@eceuropaeu.onmicrosoft.com::a14db213-fc91-4921-818b-e800ef730836" providerId="AD" clId="Web-{76F238EA-8132-4FEE-BF21-0A140007FAD9}" dt="2022-12-05T13:35:16.765" v="12" actId="20577"/>
        <pc:sldMkLst>
          <pc:docMk/>
          <pc:sldMk cId="1146867846" sldId="798"/>
        </pc:sldMkLst>
        <pc:spChg chg="mod">
          <ac:chgData name="Lora Van Looveren (BE)" userId="S::lora.van.looveren_pwc.com#ext#@eceuropaeu.onmicrosoft.com::a14db213-fc91-4921-818b-e800ef730836" providerId="AD" clId="Web-{76F238EA-8132-4FEE-BF21-0A140007FAD9}" dt="2022-12-05T13:35:16.765" v="12" actId="20577"/>
          <ac:spMkLst>
            <pc:docMk/>
            <pc:sldMk cId="1146867846" sldId="798"/>
            <ac:spMk id="7" creationId="{00000000-0000-0000-0000-000000000000}"/>
          </ac:spMkLst>
        </pc:spChg>
      </pc:sldChg>
      <pc:sldChg chg="add">
        <pc:chgData name="Lora Van Looveren (BE)" userId="S::lora.van.looveren_pwc.com#ext#@eceuropaeu.onmicrosoft.com::a14db213-fc91-4921-818b-e800ef730836" providerId="AD" clId="Web-{76F238EA-8132-4FEE-BF21-0A140007FAD9}" dt="2022-12-05T13:34:38.686" v="0"/>
        <pc:sldMkLst>
          <pc:docMk/>
          <pc:sldMk cId="2019335606" sldId="816"/>
        </pc:sldMkLst>
      </pc:sldChg>
      <pc:sldChg chg="add">
        <pc:chgData name="Lora Van Looveren (BE)" userId="S::lora.van.looveren_pwc.com#ext#@eceuropaeu.onmicrosoft.com::a14db213-fc91-4921-818b-e800ef730836" providerId="AD" clId="Web-{76F238EA-8132-4FEE-BF21-0A140007FAD9}" dt="2022-12-05T13:34:38.857" v="1"/>
        <pc:sldMkLst>
          <pc:docMk/>
          <pc:sldMk cId="1641418210" sldId="817"/>
        </pc:sldMkLst>
      </pc:sldChg>
      <pc:sldChg chg="add">
        <pc:chgData name="Lora Van Looveren (BE)" userId="S::lora.van.looveren_pwc.com#ext#@eceuropaeu.onmicrosoft.com::a14db213-fc91-4921-818b-e800ef730836" providerId="AD" clId="Web-{76F238EA-8132-4FEE-BF21-0A140007FAD9}" dt="2022-12-05T13:34:39.014" v="2"/>
        <pc:sldMkLst>
          <pc:docMk/>
          <pc:sldMk cId="1155743565" sldId="818"/>
        </pc:sldMkLst>
      </pc:sldChg>
      <pc:sldChg chg="add">
        <pc:chgData name="Lora Van Looveren (BE)" userId="S::lora.van.looveren_pwc.com#ext#@eceuropaeu.onmicrosoft.com::a14db213-fc91-4921-818b-e800ef730836" providerId="AD" clId="Web-{76F238EA-8132-4FEE-BF21-0A140007FAD9}" dt="2022-12-05T13:34:39.170" v="3"/>
        <pc:sldMkLst>
          <pc:docMk/>
          <pc:sldMk cId="724093892" sldId="819"/>
        </pc:sldMkLst>
      </pc:sldChg>
      <pc:sldChg chg="add">
        <pc:chgData name="Lora Van Looveren (BE)" userId="S::lora.van.looveren_pwc.com#ext#@eceuropaeu.onmicrosoft.com::a14db213-fc91-4921-818b-e800ef730836" providerId="AD" clId="Web-{76F238EA-8132-4FEE-BF21-0A140007FAD9}" dt="2022-12-05T13:34:39.389" v="4"/>
        <pc:sldMkLst>
          <pc:docMk/>
          <pc:sldMk cId="623100894" sldId="820"/>
        </pc:sldMkLst>
      </pc:sldChg>
      <pc:sldChg chg="add">
        <pc:chgData name="Lora Van Looveren (BE)" userId="S::lora.van.looveren_pwc.com#ext#@eceuropaeu.onmicrosoft.com::a14db213-fc91-4921-818b-e800ef730836" providerId="AD" clId="Web-{76F238EA-8132-4FEE-BF21-0A140007FAD9}" dt="2022-12-05T13:34:39.545" v="5"/>
        <pc:sldMkLst>
          <pc:docMk/>
          <pc:sldMk cId="3938977080" sldId="821"/>
        </pc:sldMkLst>
      </pc:sldChg>
      <pc:sldChg chg="add">
        <pc:chgData name="Lora Van Looveren (BE)" userId="S::lora.van.looveren_pwc.com#ext#@eceuropaeu.onmicrosoft.com::a14db213-fc91-4921-818b-e800ef730836" providerId="AD" clId="Web-{76F238EA-8132-4FEE-BF21-0A140007FAD9}" dt="2022-12-05T13:34:39.982" v="6"/>
        <pc:sldMkLst>
          <pc:docMk/>
          <pc:sldMk cId="377813319" sldId="822"/>
        </pc:sldMkLst>
      </pc:sldChg>
      <pc:sldMasterChg chg="add addSldLayout">
        <pc:chgData name="Lora Van Looveren (BE)" userId="S::lora.van.looveren_pwc.com#ext#@eceuropaeu.onmicrosoft.com::a14db213-fc91-4921-818b-e800ef730836" providerId="AD" clId="Web-{76F238EA-8132-4FEE-BF21-0A140007FAD9}" dt="2022-12-05T13:34:38.686" v="0"/>
        <pc:sldMasterMkLst>
          <pc:docMk/>
          <pc:sldMasterMk cId="1850178551" sldId="2147483938"/>
        </pc:sldMasterMkLst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2358215628" sldId="2147483940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1577888731" sldId="2147483942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1692791095" sldId="2147483944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1688174181" sldId="2147483950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1370042100" sldId="2147483951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1657585322" sldId="2147483952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3242755608" sldId="2147483953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267653686" sldId="2147483955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3814607168" sldId="2147483957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4047295768" sldId="2147483972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1071616374" sldId="2147483973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2890701118" sldId="2147483974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1942879353" sldId="2147483975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1852105865" sldId="2147483976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1038460530" sldId="2147483977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4160746086" sldId="2147483978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76F238EA-8132-4FEE-BF21-0A140007FAD9}" dt="2022-12-05T13:34:38.686" v="0"/>
          <pc:sldLayoutMkLst>
            <pc:docMk/>
            <pc:sldMasterMk cId="1850178551" sldId="2147483938"/>
            <pc:sldLayoutMk cId="1148355692" sldId="2147483980"/>
          </pc:sldLayoutMkLst>
        </pc:sldLayoutChg>
      </pc:sldMasterChg>
    </pc:docChg>
  </pc:docChgLst>
  <pc:docChgLst>
    <pc:chgData name="Zsófia Dudás (BE)" userId="S::zsofia.dudas_pwc.com#ext#@eceuropaeu.onmicrosoft.com::fe1013fe-74f4-44a4-9ce3-818781ed822c" providerId="AD" clId="Web-{E765910D-9095-4466-B92B-A53D47762302}"/>
    <pc:docChg chg="addSld delSld modSld sldOrd">
      <pc:chgData name="Zsófia Dudás (BE)" userId="S::zsofia.dudas_pwc.com#ext#@eceuropaeu.onmicrosoft.com::fe1013fe-74f4-44a4-9ce3-818781ed822c" providerId="AD" clId="Web-{E765910D-9095-4466-B92B-A53D47762302}" dt="2022-11-23T15:32:00.354" v="807"/>
      <pc:docMkLst>
        <pc:docMk/>
      </pc:docMkLst>
      <pc:sldChg chg="modSp">
        <pc:chgData name="Zsófia Dudás (BE)" userId="S::zsofia.dudas_pwc.com#ext#@eceuropaeu.onmicrosoft.com::fe1013fe-74f4-44a4-9ce3-818781ed822c" providerId="AD" clId="Web-{E765910D-9095-4466-B92B-A53D47762302}" dt="2022-11-23T13:23:26.108" v="3" actId="20577"/>
        <pc:sldMkLst>
          <pc:docMk/>
          <pc:sldMk cId="0" sldId="256"/>
        </pc:sldMkLst>
        <pc:spChg chg="mod">
          <ac:chgData name="Zsófia Dudás (BE)" userId="S::zsofia.dudas_pwc.com#ext#@eceuropaeu.onmicrosoft.com::fe1013fe-74f4-44a4-9ce3-818781ed822c" providerId="AD" clId="Web-{E765910D-9095-4466-B92B-A53D47762302}" dt="2022-11-23T13:23:26.108" v="3" actId="20577"/>
          <ac:spMkLst>
            <pc:docMk/>
            <pc:sldMk cId="0" sldId="256"/>
            <ac:spMk id="10" creationId="{00000000-0000-0000-0000-000000000000}"/>
          </ac:spMkLst>
        </pc:spChg>
      </pc:sldChg>
      <pc:sldChg chg="addSp modSp">
        <pc:chgData name="Zsófia Dudás (BE)" userId="S::zsofia.dudas_pwc.com#ext#@eceuropaeu.onmicrosoft.com::fe1013fe-74f4-44a4-9ce3-818781ed822c" providerId="AD" clId="Web-{E765910D-9095-4466-B92B-A53D47762302}" dt="2022-11-23T14:59:47.841" v="683"/>
        <pc:sldMkLst>
          <pc:docMk/>
          <pc:sldMk cId="2360604962" sldId="698"/>
        </pc:sldMkLst>
        <pc:spChg chg="add mod ord">
          <ac:chgData name="Zsófia Dudás (BE)" userId="S::zsofia.dudas_pwc.com#ext#@eceuropaeu.onmicrosoft.com::fe1013fe-74f4-44a4-9ce3-818781ed822c" providerId="AD" clId="Web-{E765910D-9095-4466-B92B-A53D47762302}" dt="2022-11-23T14:59:47.841" v="683"/>
          <ac:spMkLst>
            <pc:docMk/>
            <pc:sldMk cId="2360604962" sldId="698"/>
            <ac:spMk id="2" creationId="{A041920C-D84D-2781-E762-BC4F418C4CD0}"/>
          </ac:spMkLst>
        </pc:spChg>
      </pc:sldChg>
      <pc:sldChg chg="modSp">
        <pc:chgData name="Zsófia Dudás (BE)" userId="S::zsofia.dudas_pwc.com#ext#@eceuropaeu.onmicrosoft.com::fe1013fe-74f4-44a4-9ce3-818781ed822c" providerId="AD" clId="Web-{E765910D-9095-4466-B92B-A53D47762302}" dt="2022-11-23T14:32:04.976" v="333" actId="1076"/>
        <pc:sldMkLst>
          <pc:docMk/>
          <pc:sldMk cId="1980769545" sldId="708"/>
        </pc:sldMkLst>
        <pc:picChg chg="mod">
          <ac:chgData name="Zsófia Dudás (BE)" userId="S::zsofia.dudas_pwc.com#ext#@eceuropaeu.onmicrosoft.com::fe1013fe-74f4-44a4-9ce3-818781ed822c" providerId="AD" clId="Web-{E765910D-9095-4466-B92B-A53D47762302}" dt="2022-11-23T14:32:04.976" v="333" actId="1076"/>
          <ac:picMkLst>
            <pc:docMk/>
            <pc:sldMk cId="1980769545" sldId="708"/>
            <ac:picMk id="22" creationId="{C5CFE3BB-DD74-2345-9EF7-4308CA9C680C}"/>
          </ac:picMkLst>
        </pc:picChg>
      </pc:sldChg>
      <pc:sldChg chg="modCm">
        <pc:chgData name="Zsófia Dudás (BE)" userId="S::zsofia.dudas_pwc.com#ext#@eceuropaeu.onmicrosoft.com::fe1013fe-74f4-44a4-9ce3-818781ed822c" providerId="AD" clId="Web-{E765910D-9095-4466-B92B-A53D47762302}" dt="2022-11-23T13:33:49.185" v="129"/>
        <pc:sldMkLst>
          <pc:docMk/>
          <pc:sldMk cId="1792887527" sldId="709"/>
        </pc:sldMkLst>
      </pc:sldChg>
      <pc:sldChg chg="del">
        <pc:chgData name="Zsófia Dudás (BE)" userId="S::zsofia.dudas_pwc.com#ext#@eceuropaeu.onmicrosoft.com::fe1013fe-74f4-44a4-9ce3-818781ed822c" providerId="AD" clId="Web-{E765910D-9095-4466-B92B-A53D47762302}" dt="2022-11-23T14:47:15.020" v="562"/>
        <pc:sldMkLst>
          <pc:docMk/>
          <pc:sldMk cId="153276726" sldId="710"/>
        </pc:sldMkLst>
      </pc:sldChg>
      <pc:sldChg chg="addCm">
        <pc:chgData name="Zsófia Dudás (BE)" userId="S::zsofia.dudas_pwc.com#ext#@eceuropaeu.onmicrosoft.com::fe1013fe-74f4-44a4-9ce3-818781ed822c" providerId="AD" clId="Web-{E765910D-9095-4466-B92B-A53D47762302}" dt="2022-11-23T13:33:19.638" v="128"/>
        <pc:sldMkLst>
          <pc:docMk/>
          <pc:sldMk cId="3776499861" sldId="712"/>
        </pc:sldMkLst>
      </pc:sldChg>
      <pc:sldChg chg="addSp modSp del">
        <pc:chgData name="Zsófia Dudás (BE)" userId="S::zsofia.dudas_pwc.com#ext#@eceuropaeu.onmicrosoft.com::fe1013fe-74f4-44a4-9ce3-818781ed822c" providerId="AD" clId="Web-{E765910D-9095-4466-B92B-A53D47762302}" dt="2022-11-23T13:27:05.535" v="65"/>
        <pc:sldMkLst>
          <pc:docMk/>
          <pc:sldMk cId="692871063" sldId="714"/>
        </pc:sldMkLst>
        <pc:spChg chg="add mod">
          <ac:chgData name="Zsófia Dudás (BE)" userId="S::zsofia.dudas_pwc.com#ext#@eceuropaeu.onmicrosoft.com::fe1013fe-74f4-44a4-9ce3-818781ed822c" providerId="AD" clId="Web-{E765910D-9095-4466-B92B-A53D47762302}" dt="2022-11-23T13:25:47.095" v="29" actId="20577"/>
          <ac:spMkLst>
            <pc:docMk/>
            <pc:sldMk cId="692871063" sldId="714"/>
            <ac:spMk id="2" creationId="{FFDC14AA-6BCE-0BC0-569C-EA54A6EA3E7B}"/>
          </ac:spMkLst>
        </pc:spChg>
        <pc:spChg chg="add mod">
          <ac:chgData name="Zsófia Dudás (BE)" userId="S::zsofia.dudas_pwc.com#ext#@eceuropaeu.onmicrosoft.com::fe1013fe-74f4-44a4-9ce3-818781ed822c" providerId="AD" clId="Web-{E765910D-9095-4466-B92B-A53D47762302}" dt="2022-11-23T13:26:05.268" v="37" actId="20577"/>
          <ac:spMkLst>
            <pc:docMk/>
            <pc:sldMk cId="692871063" sldId="714"/>
            <ac:spMk id="5" creationId="{D6E164B0-553F-382B-01D5-B4AF95841E6E}"/>
          </ac:spMkLst>
        </pc:spChg>
      </pc:sldChg>
      <pc:sldChg chg="delSp">
        <pc:chgData name="Zsófia Dudás (BE)" userId="S::zsofia.dudas_pwc.com#ext#@eceuropaeu.onmicrosoft.com::fe1013fe-74f4-44a4-9ce3-818781ed822c" providerId="AD" clId="Web-{E765910D-9095-4466-B92B-A53D47762302}" dt="2022-11-23T13:33:57.607" v="130"/>
        <pc:sldMkLst>
          <pc:docMk/>
          <pc:sldMk cId="2894327811" sldId="715"/>
        </pc:sldMkLst>
        <pc:spChg chg="del">
          <ac:chgData name="Zsófia Dudás (BE)" userId="S::zsofia.dudas_pwc.com#ext#@eceuropaeu.onmicrosoft.com::fe1013fe-74f4-44a4-9ce3-818781ed822c" providerId="AD" clId="Web-{E765910D-9095-4466-B92B-A53D47762302}" dt="2022-11-23T13:33:57.607" v="130"/>
          <ac:spMkLst>
            <pc:docMk/>
            <pc:sldMk cId="2894327811" sldId="715"/>
            <ac:spMk id="19" creationId="{9E3650A7-E4E9-4986-8F98-E6A30613574E}"/>
          </ac:spMkLst>
        </pc:spChg>
      </pc:sldChg>
      <pc:sldChg chg="addSp delSp modSp add ord replId delAnim">
        <pc:chgData name="Zsófia Dudás (BE)" userId="S::zsofia.dudas_pwc.com#ext#@eceuropaeu.onmicrosoft.com::fe1013fe-74f4-44a4-9ce3-818781ed822c" providerId="AD" clId="Web-{E765910D-9095-4466-B92B-A53D47762302}" dt="2022-11-23T15:32:00.354" v="807"/>
        <pc:sldMkLst>
          <pc:docMk/>
          <pc:sldMk cId="1144355040" sldId="716"/>
        </pc:sldMkLst>
        <pc:spChg chg="add mod">
          <ac:chgData name="Zsófia Dudás (BE)" userId="S::zsofia.dudas_pwc.com#ext#@eceuropaeu.onmicrosoft.com::fe1013fe-74f4-44a4-9ce3-818781ed822c" providerId="AD" clId="Web-{E765910D-9095-4466-B92B-A53D47762302}" dt="2022-11-23T14:44:04.139" v="504" actId="1076"/>
          <ac:spMkLst>
            <pc:docMk/>
            <pc:sldMk cId="1144355040" sldId="716"/>
            <ac:spMk id="2" creationId="{AD29A859-15EA-F319-CE41-A12D75254835}"/>
          </ac:spMkLst>
        </pc:spChg>
        <pc:spChg chg="mod">
          <ac:chgData name="Zsófia Dudás (BE)" userId="S::zsofia.dudas_pwc.com#ext#@eceuropaeu.onmicrosoft.com::fe1013fe-74f4-44a4-9ce3-818781ed822c" providerId="AD" clId="Web-{E765910D-9095-4466-B92B-A53D47762302}" dt="2022-11-23T14:36:15.718" v="380" actId="20577"/>
          <ac:spMkLst>
            <pc:docMk/>
            <pc:sldMk cId="1144355040" sldId="716"/>
            <ac:spMk id="3" creationId="{9208E3B7-3C58-4231-B9ED-90CF8ED11B1F}"/>
          </ac:spMkLst>
        </pc:spChg>
        <pc:spChg chg="add mod">
          <ac:chgData name="Zsófia Dudás (BE)" userId="S::zsofia.dudas_pwc.com#ext#@eceuropaeu.onmicrosoft.com::fe1013fe-74f4-44a4-9ce3-818781ed822c" providerId="AD" clId="Web-{E765910D-9095-4466-B92B-A53D47762302}" dt="2022-11-23T14:54:44.878" v="636" actId="1076"/>
          <ac:spMkLst>
            <pc:docMk/>
            <pc:sldMk cId="1144355040" sldId="716"/>
            <ac:spMk id="5" creationId="{60E73E7C-B6E5-6AE7-1673-4A48799828C5}"/>
          </ac:spMkLst>
        </pc:spChg>
        <pc:spChg chg="add del mod">
          <ac:chgData name="Zsófia Dudás (BE)" userId="S::zsofia.dudas_pwc.com#ext#@eceuropaeu.onmicrosoft.com::fe1013fe-74f4-44a4-9ce3-818781ed822c" providerId="AD" clId="Web-{E765910D-9095-4466-B92B-A53D47762302}" dt="2022-11-23T14:29:09.876" v="282"/>
          <ac:spMkLst>
            <pc:docMk/>
            <pc:sldMk cId="1144355040" sldId="716"/>
            <ac:spMk id="6" creationId="{1B673485-F516-17A3-4342-59F1E8886A2E}"/>
          </ac:spMkLst>
        </pc:spChg>
        <pc:spChg chg="add del mod">
          <ac:chgData name="Zsófia Dudás (BE)" userId="S::zsofia.dudas_pwc.com#ext#@eceuropaeu.onmicrosoft.com::fe1013fe-74f4-44a4-9ce3-818781ed822c" providerId="AD" clId="Web-{E765910D-9095-4466-B92B-A53D47762302}" dt="2022-11-23T13:32:59.543" v="127"/>
          <ac:spMkLst>
            <pc:docMk/>
            <pc:sldMk cId="1144355040" sldId="716"/>
            <ac:spMk id="6" creationId="{76CA8DCF-970E-07DA-A095-7907002E2378}"/>
          </ac:spMkLst>
        </pc:spChg>
        <pc:spChg chg="add del mod">
          <ac:chgData name="Zsófia Dudás (BE)" userId="S::zsofia.dudas_pwc.com#ext#@eceuropaeu.onmicrosoft.com::fe1013fe-74f4-44a4-9ce3-818781ed822c" providerId="AD" clId="Web-{E765910D-9095-4466-B92B-A53D47762302}" dt="2022-11-23T14:40:43.992" v="459"/>
          <ac:spMkLst>
            <pc:docMk/>
            <pc:sldMk cId="1144355040" sldId="716"/>
            <ac:spMk id="7" creationId="{EC9BC7DE-9D9C-22F2-3DBC-4CEB0BBE3545}"/>
          </ac:spMkLst>
        </pc:spChg>
        <pc:spChg chg="add del mod">
          <ac:chgData name="Zsófia Dudás (BE)" userId="S::zsofia.dudas_pwc.com#ext#@eceuropaeu.onmicrosoft.com::fe1013fe-74f4-44a4-9ce3-818781ed822c" providerId="AD" clId="Web-{E765910D-9095-4466-B92B-A53D47762302}" dt="2022-11-23T14:29:11.205" v="283"/>
          <ac:spMkLst>
            <pc:docMk/>
            <pc:sldMk cId="1144355040" sldId="716"/>
            <ac:spMk id="9" creationId="{CA22DCAD-06D8-7A94-5C1F-E8116CA57703}"/>
          </ac:spMkLst>
        </pc:spChg>
        <pc:spChg chg="add mod">
          <ac:chgData name="Zsófia Dudás (BE)" userId="S::zsofia.dudas_pwc.com#ext#@eceuropaeu.onmicrosoft.com::fe1013fe-74f4-44a4-9ce3-818781ed822c" providerId="AD" clId="Web-{E765910D-9095-4466-B92B-A53D47762302}" dt="2022-11-23T14:54:44.956" v="641" actId="1076"/>
          <ac:spMkLst>
            <pc:docMk/>
            <pc:sldMk cId="1144355040" sldId="716"/>
            <ac:spMk id="10" creationId="{FBF446EC-90E1-D588-7384-2BD00ADFD604}"/>
          </ac:spMkLst>
        </pc:spChg>
        <pc:spChg chg="add del mod">
          <ac:chgData name="Zsófia Dudás (BE)" userId="S::zsofia.dudas_pwc.com#ext#@eceuropaeu.onmicrosoft.com::fe1013fe-74f4-44a4-9ce3-818781ed822c" providerId="AD" clId="Web-{E765910D-9095-4466-B92B-A53D47762302}" dt="2022-11-23T14:30:31.832" v="323"/>
          <ac:spMkLst>
            <pc:docMk/>
            <pc:sldMk cId="1144355040" sldId="716"/>
            <ac:spMk id="11" creationId="{C1D02B09-F34E-84F3-F097-393CFC2966EB}"/>
          </ac:spMkLst>
        </pc:spChg>
        <pc:spChg chg="add mod">
          <ac:chgData name="Zsófia Dudás (BE)" userId="S::zsofia.dudas_pwc.com#ext#@eceuropaeu.onmicrosoft.com::fe1013fe-74f4-44a4-9ce3-818781ed822c" providerId="AD" clId="Web-{E765910D-9095-4466-B92B-A53D47762302}" dt="2022-11-23T14:54:44.940" v="640" actId="1076"/>
          <ac:spMkLst>
            <pc:docMk/>
            <pc:sldMk cId="1144355040" sldId="716"/>
            <ac:spMk id="12" creationId="{5E5F38C8-7A69-50CF-73E3-5BDACF352F6C}"/>
          </ac:spMkLst>
        </pc:spChg>
        <pc:spChg chg="del">
          <ac:chgData name="Zsófia Dudás (BE)" userId="S::zsofia.dudas_pwc.com#ext#@eceuropaeu.onmicrosoft.com::fe1013fe-74f4-44a4-9ce3-818781ed822c" providerId="AD" clId="Web-{E765910D-9095-4466-B92B-A53D47762302}" dt="2022-11-23T13:26:15.002" v="40"/>
          <ac:spMkLst>
            <pc:docMk/>
            <pc:sldMk cId="1144355040" sldId="716"/>
            <ac:spMk id="12" creationId="{7F139517-2174-4432-95BE-18981EDA3CD4}"/>
          </ac:spMkLst>
        </pc:spChg>
        <pc:spChg chg="del">
          <ac:chgData name="Zsófia Dudás (BE)" userId="S::zsofia.dudas_pwc.com#ext#@eceuropaeu.onmicrosoft.com::fe1013fe-74f4-44a4-9ce3-818781ed822c" providerId="AD" clId="Web-{E765910D-9095-4466-B92B-A53D47762302}" dt="2022-11-23T13:26:17.331" v="41"/>
          <ac:spMkLst>
            <pc:docMk/>
            <pc:sldMk cId="1144355040" sldId="716"/>
            <ac:spMk id="13" creationId="{1A9B62EC-A242-46FB-9271-AA6D5B39DCC7}"/>
          </ac:spMkLst>
        </pc:spChg>
        <pc:spChg chg="add mod">
          <ac:chgData name="Zsófia Dudás (BE)" userId="S::zsofia.dudas_pwc.com#ext#@eceuropaeu.onmicrosoft.com::fe1013fe-74f4-44a4-9ce3-818781ed822c" providerId="AD" clId="Web-{E765910D-9095-4466-B92B-A53D47762302}" dt="2022-11-23T14:54:44.894" v="637" actId="1076"/>
          <ac:spMkLst>
            <pc:docMk/>
            <pc:sldMk cId="1144355040" sldId="716"/>
            <ac:spMk id="13" creationId="{96AA89B2-B0A7-E391-8539-986DDF2FEC23}"/>
          </ac:spMkLst>
        </pc:spChg>
        <pc:spChg chg="del topLvl">
          <ac:chgData name="Zsófia Dudás (BE)" userId="S::zsofia.dudas_pwc.com#ext#@eceuropaeu.onmicrosoft.com::fe1013fe-74f4-44a4-9ce3-818781ed822c" providerId="AD" clId="Web-{E765910D-9095-4466-B92B-A53D47762302}" dt="2022-11-23T13:26:24.221" v="47"/>
          <ac:spMkLst>
            <pc:docMk/>
            <pc:sldMk cId="1144355040" sldId="716"/>
            <ac:spMk id="15" creationId="{0F458171-F4EF-42D5-B2A1-42C3FD828456}"/>
          </ac:spMkLst>
        </pc:spChg>
        <pc:spChg chg="add mod">
          <ac:chgData name="Zsófia Dudás (BE)" userId="S::zsofia.dudas_pwc.com#ext#@eceuropaeu.onmicrosoft.com::fe1013fe-74f4-44a4-9ce3-818781ed822c" providerId="AD" clId="Web-{E765910D-9095-4466-B92B-A53D47762302}" dt="2022-11-23T14:54:44.909" v="638" actId="1076"/>
          <ac:spMkLst>
            <pc:docMk/>
            <pc:sldMk cId="1144355040" sldId="716"/>
            <ac:spMk id="16" creationId="{C572AE8F-CE11-DFE8-35C4-5C5FBDD2CF76}"/>
          </ac:spMkLst>
        </pc:spChg>
        <pc:spChg chg="del mod topLvl">
          <ac:chgData name="Zsófia Dudás (BE)" userId="S::zsofia.dudas_pwc.com#ext#@eceuropaeu.onmicrosoft.com::fe1013fe-74f4-44a4-9ce3-818781ed822c" providerId="AD" clId="Web-{E765910D-9095-4466-B92B-A53D47762302}" dt="2022-11-23T13:26:26.487" v="49"/>
          <ac:spMkLst>
            <pc:docMk/>
            <pc:sldMk cId="1144355040" sldId="716"/>
            <ac:spMk id="16" creationId="{DA749A74-D430-40E0-A817-3D01FB12ABA0}"/>
          </ac:spMkLst>
        </pc:spChg>
        <pc:spChg chg="add mod">
          <ac:chgData name="Zsófia Dudás (BE)" userId="S::zsofia.dudas_pwc.com#ext#@eceuropaeu.onmicrosoft.com::fe1013fe-74f4-44a4-9ce3-818781ed822c" providerId="AD" clId="Web-{E765910D-9095-4466-B92B-A53D47762302}" dt="2022-11-23T14:58:09.306" v="675" actId="20577"/>
          <ac:spMkLst>
            <pc:docMk/>
            <pc:sldMk cId="1144355040" sldId="716"/>
            <ac:spMk id="18" creationId="{4010DF0C-EFBC-689A-DAD8-08FC647FD58C}"/>
          </ac:spMkLst>
        </pc:spChg>
        <pc:spChg chg="add mod">
          <ac:chgData name="Zsófia Dudás (BE)" userId="S::zsofia.dudas_pwc.com#ext#@eceuropaeu.onmicrosoft.com::fe1013fe-74f4-44a4-9ce3-818781ed822c" providerId="AD" clId="Web-{E765910D-9095-4466-B92B-A53D47762302}" dt="2022-11-23T14:54:44.925" v="639" actId="1076"/>
          <ac:spMkLst>
            <pc:docMk/>
            <pc:sldMk cId="1144355040" sldId="716"/>
            <ac:spMk id="20" creationId="{608EB5AD-D64E-DAEA-5276-9296C9F0DF73}"/>
          </ac:spMkLst>
        </pc:spChg>
        <pc:spChg chg="add mod">
          <ac:chgData name="Zsófia Dudás (BE)" userId="S::zsofia.dudas_pwc.com#ext#@eceuropaeu.onmicrosoft.com::fe1013fe-74f4-44a4-9ce3-818781ed822c" providerId="AD" clId="Web-{E765910D-9095-4466-B92B-A53D47762302}" dt="2022-11-23T14:55:11.691" v="649" actId="1076"/>
          <ac:spMkLst>
            <pc:docMk/>
            <pc:sldMk cId="1144355040" sldId="716"/>
            <ac:spMk id="21" creationId="{A38F2AEB-C286-8B3C-2D68-07114BC7AD95}"/>
          </ac:spMkLst>
        </pc:spChg>
        <pc:spChg chg="add mod">
          <ac:chgData name="Zsófia Dudás (BE)" userId="S::zsofia.dudas_pwc.com#ext#@eceuropaeu.onmicrosoft.com::fe1013fe-74f4-44a4-9ce3-818781ed822c" providerId="AD" clId="Web-{E765910D-9095-4466-B92B-A53D47762302}" dt="2022-11-23T14:55:14.691" v="653" actId="1076"/>
          <ac:spMkLst>
            <pc:docMk/>
            <pc:sldMk cId="1144355040" sldId="716"/>
            <ac:spMk id="22" creationId="{FAE25618-91BA-2E31-9CF0-FF7BFC217F74}"/>
          </ac:spMkLst>
        </pc:spChg>
        <pc:spChg chg="del topLvl">
          <ac:chgData name="Zsófia Dudás (BE)" userId="S::zsofia.dudas_pwc.com#ext#@eceuropaeu.onmicrosoft.com::fe1013fe-74f4-44a4-9ce3-818781ed822c" providerId="AD" clId="Web-{E765910D-9095-4466-B92B-A53D47762302}" dt="2022-11-23T13:26:21.174" v="44"/>
          <ac:spMkLst>
            <pc:docMk/>
            <pc:sldMk cId="1144355040" sldId="716"/>
            <ac:spMk id="23" creationId="{3296B3A6-B5D1-4378-BC5E-82621B80227F}"/>
          </ac:spMkLst>
        </pc:spChg>
        <pc:spChg chg="add del mod">
          <ac:chgData name="Zsófia Dudás (BE)" userId="S::zsofia.dudas_pwc.com#ext#@eceuropaeu.onmicrosoft.com::fe1013fe-74f4-44a4-9ce3-818781ed822c" providerId="AD" clId="Web-{E765910D-9095-4466-B92B-A53D47762302}" dt="2022-11-23T15:31:42.759" v="802"/>
          <ac:spMkLst>
            <pc:docMk/>
            <pc:sldMk cId="1144355040" sldId="716"/>
            <ac:spMk id="23" creationId="{B777F421-AEDF-1DE6-9217-625F14A233A3}"/>
          </ac:spMkLst>
        </pc:spChg>
        <pc:spChg chg="del topLvl">
          <ac:chgData name="Zsófia Dudás (BE)" userId="S::zsofia.dudas_pwc.com#ext#@eceuropaeu.onmicrosoft.com::fe1013fe-74f4-44a4-9ce3-818781ed822c" providerId="AD" clId="Web-{E765910D-9095-4466-B92B-A53D47762302}" dt="2022-11-23T13:26:22.253" v="45"/>
          <ac:spMkLst>
            <pc:docMk/>
            <pc:sldMk cId="1144355040" sldId="716"/>
            <ac:spMk id="24" creationId="{922F97C8-FE93-48CA-891D-BFC48458FC26}"/>
          </ac:spMkLst>
        </pc:spChg>
        <pc:spChg chg="del topLvl">
          <ac:chgData name="Zsófia Dudás (BE)" userId="S::zsofia.dudas_pwc.com#ext#@eceuropaeu.onmicrosoft.com::fe1013fe-74f4-44a4-9ce3-818781ed822c" providerId="AD" clId="Web-{E765910D-9095-4466-B92B-A53D47762302}" dt="2022-11-23T13:26:18.987" v="42"/>
          <ac:spMkLst>
            <pc:docMk/>
            <pc:sldMk cId="1144355040" sldId="716"/>
            <ac:spMk id="32" creationId="{DD522E03-86F4-4BE7-9584-C64410BCCC0C}"/>
          </ac:spMkLst>
        </pc:spChg>
        <pc:spChg chg="del mod topLvl">
          <ac:chgData name="Zsófia Dudás (BE)" userId="S::zsofia.dudas_pwc.com#ext#@eceuropaeu.onmicrosoft.com::fe1013fe-74f4-44a4-9ce3-818781ed822c" providerId="AD" clId="Web-{E765910D-9095-4466-B92B-A53D47762302}" dt="2022-11-23T13:26:32.237" v="53"/>
          <ac:spMkLst>
            <pc:docMk/>
            <pc:sldMk cId="1144355040" sldId="716"/>
            <ac:spMk id="33" creationId="{440ACEB4-483A-4E75-97D8-527A44456F7D}"/>
          </ac:spMkLst>
        </pc:spChg>
        <pc:grpChg chg="del">
          <ac:chgData name="Zsófia Dudás (BE)" userId="S::zsofia.dudas_pwc.com#ext#@eceuropaeu.onmicrosoft.com::fe1013fe-74f4-44a4-9ce3-818781ed822c" providerId="AD" clId="Web-{E765910D-9095-4466-B92B-A53D47762302}" dt="2022-11-23T13:26:24.221" v="47"/>
          <ac:grpSpMkLst>
            <pc:docMk/>
            <pc:sldMk cId="1144355040" sldId="716"/>
            <ac:grpSpMk id="14" creationId="{04F7D6B1-5B1E-442A-9B36-103743C46B5F}"/>
          </ac:grpSpMkLst>
        </pc:grpChg>
        <pc:grpChg chg="del">
          <ac:chgData name="Zsófia Dudás (BE)" userId="S::zsofia.dudas_pwc.com#ext#@eceuropaeu.onmicrosoft.com::fe1013fe-74f4-44a4-9ce3-818781ed822c" providerId="AD" clId="Web-{E765910D-9095-4466-B92B-A53D47762302}" dt="2022-11-23T13:26:21.174" v="44"/>
          <ac:grpSpMkLst>
            <pc:docMk/>
            <pc:sldMk cId="1144355040" sldId="716"/>
            <ac:grpSpMk id="22" creationId="{BB6663F8-861B-45A8-AA0D-EA37ACF357EE}"/>
          </ac:grpSpMkLst>
        </pc:grpChg>
        <pc:grpChg chg="del">
          <ac:chgData name="Zsófia Dudás (BE)" userId="S::zsofia.dudas_pwc.com#ext#@eceuropaeu.onmicrosoft.com::fe1013fe-74f4-44a4-9ce3-818781ed822c" providerId="AD" clId="Web-{E765910D-9095-4466-B92B-A53D47762302}" dt="2022-11-23T13:26:18.987" v="42"/>
          <ac:grpSpMkLst>
            <pc:docMk/>
            <pc:sldMk cId="1144355040" sldId="716"/>
            <ac:grpSpMk id="30" creationId="{BEAFEE71-FD07-4CEC-8290-B031D4C40967}"/>
          </ac:grpSpMkLst>
        </pc:grpChg>
        <pc:picChg chg="add del mod">
          <ac:chgData name="Zsófia Dudás (BE)" userId="S::zsofia.dudas_pwc.com#ext#@eceuropaeu.onmicrosoft.com::fe1013fe-74f4-44a4-9ce3-818781ed822c" providerId="AD" clId="Web-{E765910D-9095-4466-B92B-A53D47762302}" dt="2022-11-23T14:32:11.163" v="336"/>
          <ac:picMkLst>
            <pc:docMk/>
            <pc:sldMk cId="1144355040" sldId="716"/>
            <ac:picMk id="15" creationId="{16A25761-B50A-626F-8DEF-A9FBB446763B}"/>
          </ac:picMkLst>
        </pc:picChg>
        <pc:picChg chg="add del mod">
          <ac:chgData name="Zsófia Dudás (BE)" userId="S::zsofia.dudas_pwc.com#ext#@eceuropaeu.onmicrosoft.com::fe1013fe-74f4-44a4-9ce3-818781ed822c" providerId="AD" clId="Web-{E765910D-9095-4466-B92B-A53D47762302}" dt="2022-11-23T14:41:07.836" v="468"/>
          <ac:picMkLst>
            <pc:docMk/>
            <pc:sldMk cId="1144355040" sldId="716"/>
            <ac:picMk id="17" creationId="{45A165ED-9063-5B07-B89A-549776D013E4}"/>
          </ac:picMkLst>
        </pc:picChg>
        <pc:picChg chg="add mod ord modCrop">
          <ac:chgData name="Zsófia Dudás (BE)" userId="S::zsofia.dudas_pwc.com#ext#@eceuropaeu.onmicrosoft.com::fe1013fe-74f4-44a4-9ce3-818781ed822c" providerId="AD" clId="Web-{E765910D-9095-4466-B92B-A53D47762302}" dt="2022-11-23T14:55:59.537" v="664"/>
          <ac:picMkLst>
            <pc:docMk/>
            <pc:sldMk cId="1144355040" sldId="716"/>
            <ac:picMk id="19" creationId="{6EF3ABF8-40DF-C3FE-F82A-EEBE9C4F8C98}"/>
          </ac:picMkLst>
        </pc:picChg>
        <pc:picChg chg="add del mod ord">
          <ac:chgData name="Zsófia Dudás (BE)" userId="S::zsofia.dudas_pwc.com#ext#@eceuropaeu.onmicrosoft.com::fe1013fe-74f4-44a4-9ce3-818781ed822c" providerId="AD" clId="Web-{E765910D-9095-4466-B92B-A53D47762302}" dt="2022-11-23T15:32:00.354" v="807"/>
          <ac:picMkLst>
            <pc:docMk/>
            <pc:sldMk cId="1144355040" sldId="716"/>
            <ac:picMk id="24" creationId="{9402DDC6-D485-2438-70E3-E43B3A85B6B3}"/>
          </ac:picMkLst>
        </pc:picChg>
        <pc:cxnChg chg="del">
          <ac:chgData name="Zsófia Dudás (BE)" userId="S::zsofia.dudas_pwc.com#ext#@eceuropaeu.onmicrosoft.com::fe1013fe-74f4-44a4-9ce3-818781ed822c" providerId="AD" clId="Web-{E765910D-9095-4466-B92B-A53D47762302}" dt="2022-11-23T13:26:26.940" v="50"/>
          <ac:cxnSpMkLst>
            <pc:docMk/>
            <pc:sldMk cId="1144355040" sldId="716"/>
            <ac:cxnSpMk id="20" creationId="{1657B80B-AFF9-4CBC-8A3E-865369C52BED}"/>
          </ac:cxnSpMkLst>
        </pc:cxnChg>
        <pc:cxnChg chg="del">
          <ac:chgData name="Zsófia Dudás (BE)" userId="S::zsofia.dudas_pwc.com#ext#@eceuropaeu.onmicrosoft.com::fe1013fe-74f4-44a4-9ce3-818781ed822c" providerId="AD" clId="Web-{E765910D-9095-4466-B92B-A53D47762302}" dt="2022-11-23T13:26:27.893" v="51"/>
          <ac:cxnSpMkLst>
            <pc:docMk/>
            <pc:sldMk cId="1144355040" sldId="716"/>
            <ac:cxnSpMk id="25" creationId="{87C7A4F9-7605-4318-AC40-A6BB1492E52C}"/>
          </ac:cxnSpMkLst>
        </pc:cxnChg>
        <pc:cxnChg chg="del">
          <ac:chgData name="Zsófia Dudás (BE)" userId="S::zsofia.dudas_pwc.com#ext#@eceuropaeu.onmicrosoft.com::fe1013fe-74f4-44a4-9ce3-818781ed822c" providerId="AD" clId="Web-{E765910D-9095-4466-B92B-A53D47762302}" dt="2022-11-23T13:26:29.190" v="52"/>
          <ac:cxnSpMkLst>
            <pc:docMk/>
            <pc:sldMk cId="1144355040" sldId="716"/>
            <ac:cxnSpMk id="40" creationId="{95610976-03C0-43C9-B816-620C95A01D29}"/>
          </ac:cxnSpMkLst>
        </pc:cxnChg>
      </pc:sldChg>
      <pc:sldChg chg="addSp delSp modSp add ord replId">
        <pc:chgData name="Zsófia Dudás (BE)" userId="S::zsofia.dudas_pwc.com#ext#@eceuropaeu.onmicrosoft.com::fe1013fe-74f4-44a4-9ce3-818781ed822c" providerId="AD" clId="Web-{E765910D-9095-4466-B92B-A53D47762302}" dt="2022-11-23T15:27:36.439" v="798" actId="1076"/>
        <pc:sldMkLst>
          <pc:docMk/>
          <pc:sldMk cId="2242510337" sldId="717"/>
        </pc:sldMkLst>
        <pc:spChg chg="del">
          <ac:chgData name="Zsófia Dudás (BE)" userId="S::zsofia.dudas_pwc.com#ext#@eceuropaeu.onmicrosoft.com::fe1013fe-74f4-44a4-9ce3-818781ed822c" providerId="AD" clId="Web-{E765910D-9095-4466-B92B-A53D47762302}" dt="2022-11-23T13:31:46.073" v="118"/>
          <ac:spMkLst>
            <pc:docMk/>
            <pc:sldMk cId="2242510337" sldId="717"/>
            <ac:spMk id="2" creationId="{AD29A859-15EA-F319-CE41-A12D75254835}"/>
          </ac:spMkLst>
        </pc:spChg>
        <pc:spChg chg="mod">
          <ac:chgData name="Zsófia Dudás (BE)" userId="S::zsofia.dudas_pwc.com#ext#@eceuropaeu.onmicrosoft.com::fe1013fe-74f4-44a4-9ce3-818781ed822c" providerId="AD" clId="Web-{E765910D-9095-4466-B92B-A53D47762302}" dt="2022-11-23T15:16:12.324" v="726" actId="20577"/>
          <ac:spMkLst>
            <pc:docMk/>
            <pc:sldMk cId="2242510337" sldId="717"/>
            <ac:spMk id="3" creationId="{9208E3B7-3C58-4231-B9ED-90CF8ED11B1F}"/>
          </ac:spMkLst>
        </pc:spChg>
        <pc:spChg chg="del">
          <ac:chgData name="Zsófia Dudás (BE)" userId="S::zsofia.dudas_pwc.com#ext#@eceuropaeu.onmicrosoft.com::fe1013fe-74f4-44a4-9ce3-818781ed822c" providerId="AD" clId="Web-{E765910D-9095-4466-B92B-A53D47762302}" dt="2022-11-23T13:31:47.604" v="120"/>
          <ac:spMkLst>
            <pc:docMk/>
            <pc:sldMk cId="2242510337" sldId="717"/>
            <ac:spMk id="5" creationId="{60E73E7C-B6E5-6AE7-1673-4A48799828C5}"/>
          </ac:spMkLst>
        </pc:spChg>
        <pc:spChg chg="add mod">
          <ac:chgData name="Zsófia Dudás (BE)" userId="S::zsofia.dudas_pwc.com#ext#@eceuropaeu.onmicrosoft.com::fe1013fe-74f4-44a4-9ce3-818781ed822c" providerId="AD" clId="Web-{E765910D-9095-4466-B92B-A53D47762302}" dt="2022-11-23T15:17:24.873" v="742" actId="14100"/>
          <ac:spMkLst>
            <pc:docMk/>
            <pc:sldMk cId="2242510337" sldId="717"/>
            <ac:spMk id="5" creationId="{9ACE60EC-CB44-C1E2-FA59-731A3A3BAA37}"/>
          </ac:spMkLst>
        </pc:spChg>
        <pc:spChg chg="del">
          <ac:chgData name="Zsófia Dudás (BE)" userId="S::zsofia.dudas_pwc.com#ext#@eceuropaeu.onmicrosoft.com::fe1013fe-74f4-44a4-9ce3-818781ed822c" providerId="AD" clId="Web-{E765910D-9095-4466-B92B-A53D47762302}" dt="2022-11-23T13:31:46.995" v="119"/>
          <ac:spMkLst>
            <pc:docMk/>
            <pc:sldMk cId="2242510337" sldId="717"/>
            <ac:spMk id="6" creationId="{76CA8DCF-970E-07DA-A095-7907002E2378}"/>
          </ac:spMkLst>
        </pc:spChg>
        <pc:spChg chg="del">
          <ac:chgData name="Zsófia Dudás (BE)" userId="S::zsofia.dudas_pwc.com#ext#@eceuropaeu.onmicrosoft.com::fe1013fe-74f4-44a4-9ce3-818781ed822c" providerId="AD" clId="Web-{E765910D-9095-4466-B92B-A53D47762302}" dt="2022-11-23T13:31:48.839" v="121"/>
          <ac:spMkLst>
            <pc:docMk/>
            <pc:sldMk cId="2242510337" sldId="717"/>
            <ac:spMk id="7" creationId="{EC9BC7DE-9D9C-22F2-3DBC-4CEB0BBE3545}"/>
          </ac:spMkLst>
        </pc:spChg>
        <pc:spChg chg="add del">
          <ac:chgData name="Zsófia Dudás (BE)" userId="S::zsofia.dudas_pwc.com#ext#@eceuropaeu.onmicrosoft.com::fe1013fe-74f4-44a4-9ce3-818781ed822c" providerId="AD" clId="Web-{E765910D-9095-4466-B92B-A53D47762302}" dt="2022-11-23T15:20:49.255" v="747"/>
          <ac:spMkLst>
            <pc:docMk/>
            <pc:sldMk cId="2242510337" sldId="717"/>
            <ac:spMk id="7" creationId="{ECA0D81D-713E-B9C1-2CF0-415344814362}"/>
          </ac:spMkLst>
        </pc:spChg>
        <pc:spChg chg="add mod">
          <ac:chgData name="Zsófia Dudás (BE)" userId="S::zsofia.dudas_pwc.com#ext#@eceuropaeu.onmicrosoft.com::fe1013fe-74f4-44a4-9ce3-818781ed822c" providerId="AD" clId="Web-{E765910D-9095-4466-B92B-A53D47762302}" dt="2022-11-23T15:27:34.220" v="797" actId="14100"/>
          <ac:spMkLst>
            <pc:docMk/>
            <pc:sldMk cId="2242510337" sldId="717"/>
            <ac:spMk id="8" creationId="{8EC6F063-BB08-7F84-A8DA-E5F66DE1EFB1}"/>
          </ac:spMkLst>
        </pc:spChg>
        <pc:spChg chg="add del mod">
          <ac:chgData name="Zsófia Dudás (BE)" userId="S::zsofia.dudas_pwc.com#ext#@eceuropaeu.onmicrosoft.com::fe1013fe-74f4-44a4-9ce3-818781ed822c" providerId="AD" clId="Web-{E765910D-9095-4466-B92B-A53D47762302}" dt="2022-11-23T15:26:33.125" v="784"/>
          <ac:spMkLst>
            <pc:docMk/>
            <pc:sldMk cId="2242510337" sldId="717"/>
            <ac:spMk id="9" creationId="{42C1A094-DAE2-91CE-0FF8-66BFFAF13E6A}"/>
          </ac:spMkLst>
        </pc:spChg>
        <pc:spChg chg="add del mod">
          <ac:chgData name="Zsófia Dudás (BE)" userId="S::zsofia.dudas_pwc.com#ext#@eceuropaeu.onmicrosoft.com::fe1013fe-74f4-44a4-9ce3-818781ed822c" providerId="AD" clId="Web-{E765910D-9095-4466-B92B-A53D47762302}" dt="2022-11-23T13:32:05.011" v="125"/>
          <ac:spMkLst>
            <pc:docMk/>
            <pc:sldMk cId="2242510337" sldId="717"/>
            <ac:spMk id="10" creationId="{B0D321BD-1150-9805-72D5-CE5BCE112337}"/>
          </ac:spMkLst>
        </pc:spChg>
        <pc:spChg chg="add mod">
          <ac:chgData name="Zsófia Dudás (BE)" userId="S::zsofia.dudas_pwc.com#ext#@eceuropaeu.onmicrosoft.com::fe1013fe-74f4-44a4-9ce3-818781ed822c" providerId="AD" clId="Web-{E765910D-9095-4466-B92B-A53D47762302}" dt="2022-11-23T15:27:36.439" v="798" actId="1076"/>
          <ac:spMkLst>
            <pc:docMk/>
            <pc:sldMk cId="2242510337" sldId="717"/>
            <ac:spMk id="12" creationId="{57479851-BDB7-8F6F-3BBC-EFDE20189A70}"/>
          </ac:spMkLst>
        </pc:spChg>
        <pc:picChg chg="add mod modCrop">
          <ac:chgData name="Zsófia Dudás (BE)" userId="S::zsofia.dudas_pwc.com#ext#@eceuropaeu.onmicrosoft.com::fe1013fe-74f4-44a4-9ce3-818781ed822c" providerId="AD" clId="Web-{E765910D-9095-4466-B92B-A53D47762302}" dt="2022-11-23T15:17:39.342" v="744" actId="1076"/>
          <ac:picMkLst>
            <pc:docMk/>
            <pc:sldMk cId="2242510337" sldId="717"/>
            <ac:picMk id="2" creationId="{4615AA09-ABE8-FB06-2BC7-FF07B15B9FE0}"/>
          </ac:picMkLst>
        </pc:picChg>
      </pc:sldChg>
    </pc:docChg>
  </pc:docChgLst>
  <pc:docChgLst>
    <pc:chgData name="DUDAS Zsofia (GROW-EXT)" userId="S::zsofia.dudas@ext.ec.europa.eu::db8534a3-b262-4770-bf75-e9501538fc23" providerId="AD" clId="Web-{ED24B2E7-1DD4-4F3A-AEF3-730232183500}"/>
    <pc:docChg chg="addSld delSld modSld sldOrd">
      <pc:chgData name="DUDAS Zsofia (GROW-EXT)" userId="S::zsofia.dudas@ext.ec.europa.eu::db8534a3-b262-4770-bf75-e9501538fc23" providerId="AD" clId="Web-{ED24B2E7-1DD4-4F3A-AEF3-730232183500}" dt="2022-12-05T14:24:19.105" v="228" actId="20577"/>
      <pc:docMkLst>
        <pc:docMk/>
      </pc:docMkLst>
      <pc:sldChg chg="del">
        <pc:chgData name="DUDAS Zsofia (GROW-EXT)" userId="S::zsofia.dudas@ext.ec.europa.eu::db8534a3-b262-4770-bf75-e9501538fc23" providerId="AD" clId="Web-{ED24B2E7-1DD4-4F3A-AEF3-730232183500}" dt="2022-12-05T13:29:08.420" v="4"/>
        <pc:sldMkLst>
          <pc:docMk/>
          <pc:sldMk cId="1792887527" sldId="709"/>
        </pc:sldMkLst>
      </pc:sldChg>
      <pc:sldChg chg="del">
        <pc:chgData name="DUDAS Zsofia (GROW-EXT)" userId="S::zsofia.dudas@ext.ec.europa.eu::db8534a3-b262-4770-bf75-e9501538fc23" providerId="AD" clId="Web-{ED24B2E7-1DD4-4F3A-AEF3-730232183500}" dt="2022-12-05T13:29:01.685" v="2"/>
        <pc:sldMkLst>
          <pc:docMk/>
          <pc:sldMk cId="698000598" sldId="759"/>
        </pc:sldMkLst>
      </pc:sldChg>
      <pc:sldChg chg="del">
        <pc:chgData name="DUDAS Zsofia (GROW-EXT)" userId="S::zsofia.dudas@ext.ec.europa.eu::db8534a3-b262-4770-bf75-e9501538fc23" providerId="AD" clId="Web-{ED24B2E7-1DD4-4F3A-AEF3-730232183500}" dt="2022-12-05T13:29:09.279" v="5"/>
        <pc:sldMkLst>
          <pc:docMk/>
          <pc:sldMk cId="2650088371" sldId="773"/>
        </pc:sldMkLst>
      </pc:sldChg>
      <pc:sldChg chg="del">
        <pc:chgData name="DUDAS Zsofia (GROW-EXT)" userId="S::zsofia.dudas@ext.ec.europa.eu::db8534a3-b262-4770-bf75-e9501538fc23" providerId="AD" clId="Web-{ED24B2E7-1DD4-4F3A-AEF3-730232183500}" dt="2022-12-05T13:29:09.873" v="6"/>
        <pc:sldMkLst>
          <pc:docMk/>
          <pc:sldMk cId="545957184" sldId="774"/>
        </pc:sldMkLst>
      </pc:sldChg>
      <pc:sldChg chg="del">
        <pc:chgData name="DUDAS Zsofia (GROW-EXT)" userId="S::zsofia.dudas@ext.ec.europa.eu::db8534a3-b262-4770-bf75-e9501538fc23" providerId="AD" clId="Web-{ED24B2E7-1DD4-4F3A-AEF3-730232183500}" dt="2022-12-05T13:29:07.029" v="3"/>
        <pc:sldMkLst>
          <pc:docMk/>
          <pc:sldMk cId="3369229242" sldId="775"/>
        </pc:sldMkLst>
      </pc:sldChg>
      <pc:sldChg chg="del">
        <pc:chgData name="DUDAS Zsofia (GROW-EXT)" userId="S::zsofia.dudas@ext.ec.europa.eu::db8534a3-b262-4770-bf75-e9501538fc23" providerId="AD" clId="Web-{ED24B2E7-1DD4-4F3A-AEF3-730232183500}" dt="2022-12-05T13:28:45.169" v="1"/>
        <pc:sldMkLst>
          <pc:docMk/>
          <pc:sldMk cId="2751941683" sldId="776"/>
        </pc:sldMkLst>
      </pc:sldChg>
      <pc:sldChg chg="del">
        <pc:chgData name="DUDAS Zsofia (GROW-EXT)" userId="S::zsofia.dudas@ext.ec.europa.eu::db8534a3-b262-4770-bf75-e9501538fc23" providerId="AD" clId="Web-{ED24B2E7-1DD4-4F3A-AEF3-730232183500}" dt="2022-12-05T13:43:14.014" v="75"/>
        <pc:sldMkLst>
          <pc:docMk/>
          <pc:sldMk cId="3766424951" sldId="780"/>
        </pc:sldMkLst>
      </pc:sldChg>
      <pc:sldChg chg="del">
        <pc:chgData name="DUDAS Zsofia (GROW-EXT)" userId="S::zsofia.dudas@ext.ec.europa.eu::db8534a3-b262-4770-bf75-e9501538fc23" providerId="AD" clId="Web-{ED24B2E7-1DD4-4F3A-AEF3-730232183500}" dt="2022-12-05T14:04:01.310" v="104"/>
        <pc:sldMkLst>
          <pc:docMk/>
          <pc:sldMk cId="2097121097" sldId="781"/>
        </pc:sldMkLst>
      </pc:sldChg>
      <pc:sldChg chg="del">
        <pc:chgData name="DUDAS Zsofia (GROW-EXT)" userId="S::zsofia.dudas@ext.ec.europa.eu::db8534a3-b262-4770-bf75-e9501538fc23" providerId="AD" clId="Web-{ED24B2E7-1DD4-4F3A-AEF3-730232183500}" dt="2022-12-05T13:28:43.606" v="0"/>
        <pc:sldMkLst>
          <pc:docMk/>
          <pc:sldMk cId="2331884695" sldId="786"/>
        </pc:sldMkLst>
      </pc:sldChg>
      <pc:sldChg chg="addSp delSp modSp delAnim">
        <pc:chgData name="DUDAS Zsofia (GROW-EXT)" userId="S::zsofia.dudas@ext.ec.europa.eu::db8534a3-b262-4770-bf75-e9501538fc23" providerId="AD" clId="Web-{ED24B2E7-1DD4-4F3A-AEF3-730232183500}" dt="2022-12-05T14:24:19.105" v="228" actId="20577"/>
        <pc:sldMkLst>
          <pc:docMk/>
          <pc:sldMk cId="842371241" sldId="813"/>
        </pc:sldMkLst>
        <pc:spChg chg="mod">
          <ac:chgData name="DUDAS Zsofia (GROW-EXT)" userId="S::zsofia.dudas@ext.ec.europa.eu::db8534a3-b262-4770-bf75-e9501538fc23" providerId="AD" clId="Web-{ED24B2E7-1DD4-4F3A-AEF3-730232183500}" dt="2022-12-05T13:45:42.597" v="103" actId="1076"/>
          <ac:spMkLst>
            <pc:docMk/>
            <pc:sldMk cId="842371241" sldId="813"/>
            <ac:spMk id="4" creationId="{01C6EF70-CC00-EDE9-3C7F-08F623BE8D9F}"/>
          </ac:spMkLst>
        </pc:spChg>
        <pc:spChg chg="mod">
          <ac:chgData name="DUDAS Zsofia (GROW-EXT)" userId="S::zsofia.dudas@ext.ec.europa.eu::db8534a3-b262-4770-bf75-e9501538fc23" providerId="AD" clId="Web-{ED24B2E7-1DD4-4F3A-AEF3-730232183500}" dt="2022-12-05T13:45:32.378" v="101" actId="1076"/>
          <ac:spMkLst>
            <pc:docMk/>
            <pc:sldMk cId="842371241" sldId="813"/>
            <ac:spMk id="6" creationId="{1C1035ED-2A88-9025-7220-D1029F1A55F7}"/>
          </ac:spMkLst>
        </pc:spChg>
        <pc:spChg chg="mod">
          <ac:chgData name="DUDAS Zsofia (GROW-EXT)" userId="S::zsofia.dudas@ext.ec.europa.eu::db8534a3-b262-4770-bf75-e9501538fc23" providerId="AD" clId="Web-{ED24B2E7-1DD4-4F3A-AEF3-730232183500}" dt="2022-12-05T13:43:55.015" v="84" actId="1076"/>
          <ac:spMkLst>
            <pc:docMk/>
            <pc:sldMk cId="842371241" sldId="813"/>
            <ac:spMk id="11" creationId="{62B9D26B-0075-464B-A620-D3C400A9748D}"/>
          </ac:spMkLst>
        </pc:spChg>
        <pc:spChg chg="mod">
          <ac:chgData name="DUDAS Zsofia (GROW-EXT)" userId="S::zsofia.dudas@ext.ec.europa.eu::db8534a3-b262-4770-bf75-e9501538fc23" providerId="AD" clId="Web-{ED24B2E7-1DD4-4F3A-AEF3-730232183500}" dt="2022-12-05T13:43:55.031" v="85" actId="1076"/>
          <ac:spMkLst>
            <pc:docMk/>
            <pc:sldMk cId="842371241" sldId="813"/>
            <ac:spMk id="12" creationId="{D111A3D3-7073-4128-969B-A505724D2465}"/>
          </ac:spMkLst>
        </pc:spChg>
        <pc:spChg chg="mod">
          <ac:chgData name="DUDAS Zsofia (GROW-EXT)" userId="S::zsofia.dudas@ext.ec.europa.eu::db8534a3-b262-4770-bf75-e9501538fc23" providerId="AD" clId="Web-{ED24B2E7-1DD4-4F3A-AEF3-730232183500}" dt="2022-12-05T13:44:52.955" v="97" actId="1076"/>
          <ac:spMkLst>
            <pc:docMk/>
            <pc:sldMk cId="842371241" sldId="813"/>
            <ac:spMk id="18" creationId="{26B99ED6-3A93-4BD8-9BF3-3D87A06C672D}"/>
          </ac:spMkLst>
        </pc:spChg>
        <pc:spChg chg="add mod">
          <ac:chgData name="DUDAS Zsofia (GROW-EXT)" userId="S::zsofia.dudas@ext.ec.europa.eu::db8534a3-b262-4770-bf75-e9501538fc23" providerId="AD" clId="Web-{ED24B2E7-1DD4-4F3A-AEF3-730232183500}" dt="2022-12-05T14:24:19.105" v="228" actId="20577"/>
          <ac:spMkLst>
            <pc:docMk/>
            <pc:sldMk cId="842371241" sldId="813"/>
            <ac:spMk id="29" creationId="{A258FF99-3794-64C5-FD30-104F643CB97B}"/>
          </ac:spMkLst>
        </pc:spChg>
        <pc:spChg chg="del mod">
          <ac:chgData name="DUDAS Zsofia (GROW-EXT)" userId="S::zsofia.dudas@ext.ec.europa.eu::db8534a3-b262-4770-bf75-e9501538fc23" providerId="AD" clId="Web-{ED24B2E7-1DD4-4F3A-AEF3-730232183500}" dt="2022-12-05T14:21:11.613" v="131"/>
          <ac:spMkLst>
            <pc:docMk/>
            <pc:sldMk cId="842371241" sldId="813"/>
            <ac:spMk id="32" creationId="{1F3904D3-7DA3-4F4D-AB08-AEF31A3BDA61}"/>
          </ac:spMkLst>
        </pc:spChg>
        <pc:spChg chg="del mod">
          <ac:chgData name="DUDAS Zsofia (GROW-EXT)" userId="S::zsofia.dudas@ext.ec.europa.eu::db8534a3-b262-4770-bf75-e9501538fc23" providerId="AD" clId="Web-{ED24B2E7-1DD4-4F3A-AEF3-730232183500}" dt="2022-12-05T14:21:13.379" v="140"/>
          <ac:spMkLst>
            <pc:docMk/>
            <pc:sldMk cId="842371241" sldId="813"/>
            <ac:spMk id="33" creationId="{63F89621-8D1D-4C7A-85E0-215E0580CCA5}"/>
          </ac:spMkLst>
        </pc:spChg>
        <pc:grpChg chg="del mod">
          <ac:chgData name="DUDAS Zsofia (GROW-EXT)" userId="S::zsofia.dudas@ext.ec.europa.eu::db8534a3-b262-4770-bf75-e9501538fc23" providerId="AD" clId="Web-{ED24B2E7-1DD4-4F3A-AEF3-730232183500}" dt="2022-12-05T14:21:11.613" v="139"/>
          <ac:grpSpMkLst>
            <pc:docMk/>
            <pc:sldMk cId="842371241" sldId="813"/>
            <ac:grpSpMk id="7" creationId="{0801A5EE-87CC-4D06-9FE1-0897D7B03519}"/>
          </ac:grpSpMkLst>
        </pc:grpChg>
        <pc:grpChg chg="del">
          <ac:chgData name="DUDAS Zsofia (GROW-EXT)" userId="S::zsofia.dudas@ext.ec.europa.eu::db8534a3-b262-4770-bf75-e9501538fc23" providerId="AD" clId="Web-{ED24B2E7-1DD4-4F3A-AEF3-730232183500}" dt="2022-12-05T14:21:11.613" v="138"/>
          <ac:grpSpMkLst>
            <pc:docMk/>
            <pc:sldMk cId="842371241" sldId="813"/>
            <ac:grpSpMk id="10" creationId="{C13F4295-7AA3-4F3D-AC43-B8DD6B270D12}"/>
          </ac:grpSpMkLst>
        </pc:grpChg>
        <pc:grpChg chg="del mod">
          <ac:chgData name="DUDAS Zsofia (GROW-EXT)" userId="S::zsofia.dudas@ext.ec.europa.eu::db8534a3-b262-4770-bf75-e9501538fc23" providerId="AD" clId="Web-{ED24B2E7-1DD4-4F3A-AEF3-730232183500}" dt="2022-12-05T14:21:11.613" v="137"/>
          <ac:grpSpMkLst>
            <pc:docMk/>
            <pc:sldMk cId="842371241" sldId="813"/>
            <ac:grpSpMk id="13" creationId="{5D63FCD9-29AA-4DE6-8BC6-E0907447CFD2}"/>
          </ac:grpSpMkLst>
        </pc:grpChg>
        <pc:grpChg chg="del mod">
          <ac:chgData name="DUDAS Zsofia (GROW-EXT)" userId="S::zsofia.dudas@ext.ec.europa.eu::db8534a3-b262-4770-bf75-e9501538fc23" providerId="AD" clId="Web-{ED24B2E7-1DD4-4F3A-AEF3-730232183500}" dt="2022-12-05T14:21:13.379" v="142"/>
          <ac:grpSpMkLst>
            <pc:docMk/>
            <pc:sldMk cId="842371241" sldId="813"/>
            <ac:grpSpMk id="16" creationId="{0F0493F6-7743-4328-AAA3-B80D3344AC27}"/>
          </ac:grpSpMkLst>
        </pc:grpChg>
        <pc:grpChg chg="del mod">
          <ac:chgData name="DUDAS Zsofia (GROW-EXT)" userId="S::zsofia.dudas@ext.ec.europa.eu::db8534a3-b262-4770-bf75-e9501538fc23" providerId="AD" clId="Web-{ED24B2E7-1DD4-4F3A-AEF3-730232183500}" dt="2022-12-05T14:21:13.379" v="141"/>
          <ac:grpSpMkLst>
            <pc:docMk/>
            <pc:sldMk cId="842371241" sldId="813"/>
            <ac:grpSpMk id="19" creationId="{6C8A5B4A-F05C-4A28-A761-D64B39AC0662}"/>
          </ac:grpSpMkLst>
        </pc:grpChg>
        <pc:grpChg chg="del">
          <ac:chgData name="DUDAS Zsofia (GROW-EXT)" userId="S::zsofia.dudas@ext.ec.europa.eu::db8534a3-b262-4770-bf75-e9501538fc23" providerId="AD" clId="Web-{ED24B2E7-1DD4-4F3A-AEF3-730232183500}" dt="2022-12-05T14:21:14.113" v="143"/>
          <ac:grpSpMkLst>
            <pc:docMk/>
            <pc:sldMk cId="842371241" sldId="813"/>
            <ac:grpSpMk id="34" creationId="{7352C29C-8D50-AF72-73B2-C6D65F5440C1}"/>
          </ac:grpSpMkLst>
        </pc:grpChg>
        <pc:picChg chg="add mod">
          <ac:chgData name="DUDAS Zsofia (GROW-EXT)" userId="S::zsofia.dudas@ext.ec.europa.eu::db8534a3-b262-4770-bf75-e9501538fc23" providerId="AD" clId="Web-{ED24B2E7-1DD4-4F3A-AEF3-730232183500}" dt="2022-12-05T14:22:26.757" v="150" actId="1076"/>
          <ac:picMkLst>
            <pc:docMk/>
            <pc:sldMk cId="842371241" sldId="813"/>
            <ac:picMk id="22" creationId="{8751467D-8043-7C50-42C8-B984ABB3C932}"/>
          </ac:picMkLst>
        </pc:picChg>
        <pc:picChg chg="add del">
          <ac:chgData name="DUDAS Zsofia (GROW-EXT)" userId="S::zsofia.dudas@ext.ec.europa.eu::db8534a3-b262-4770-bf75-e9501538fc23" providerId="AD" clId="Web-{ED24B2E7-1DD4-4F3A-AEF3-730232183500}" dt="2022-12-05T14:22:18.600" v="148"/>
          <ac:picMkLst>
            <pc:docMk/>
            <pc:sldMk cId="842371241" sldId="813"/>
            <ac:picMk id="25" creationId="{CB8DF0F7-1B90-9C22-D019-402C49326153}"/>
          </ac:picMkLst>
        </pc:picChg>
        <pc:cxnChg chg="del mod">
          <ac:chgData name="DUDAS Zsofia (GROW-EXT)" userId="S::zsofia.dudas@ext.ec.europa.eu::db8534a3-b262-4770-bf75-e9501538fc23" providerId="AD" clId="Web-{ED24B2E7-1DD4-4F3A-AEF3-730232183500}" dt="2022-12-05T14:21:11.613" v="136"/>
          <ac:cxnSpMkLst>
            <pc:docMk/>
            <pc:sldMk cId="842371241" sldId="813"/>
            <ac:cxnSpMk id="26" creationId="{1E88D74A-52EA-4C17-818B-850B1BA238C9}"/>
          </ac:cxnSpMkLst>
        </pc:cxnChg>
        <pc:cxnChg chg="del mod">
          <ac:chgData name="DUDAS Zsofia (GROW-EXT)" userId="S::zsofia.dudas@ext.ec.europa.eu::db8534a3-b262-4770-bf75-e9501538fc23" providerId="AD" clId="Web-{ED24B2E7-1DD4-4F3A-AEF3-730232183500}" dt="2022-12-05T14:21:11.613" v="135"/>
          <ac:cxnSpMkLst>
            <pc:docMk/>
            <pc:sldMk cId="842371241" sldId="813"/>
            <ac:cxnSpMk id="27" creationId="{EC440610-188F-40EF-A885-1699F0AB0F21}"/>
          </ac:cxnSpMkLst>
        </pc:cxnChg>
        <pc:cxnChg chg="del mod">
          <ac:chgData name="DUDAS Zsofia (GROW-EXT)" userId="S::zsofia.dudas@ext.ec.europa.eu::db8534a3-b262-4770-bf75-e9501538fc23" providerId="AD" clId="Web-{ED24B2E7-1DD4-4F3A-AEF3-730232183500}" dt="2022-12-05T14:21:11.613" v="134"/>
          <ac:cxnSpMkLst>
            <pc:docMk/>
            <pc:sldMk cId="842371241" sldId="813"/>
            <ac:cxnSpMk id="28" creationId="{F1572116-6FBD-4E91-B298-78215136AF4F}"/>
          </ac:cxnSpMkLst>
        </pc:cxnChg>
        <pc:cxnChg chg="del mod">
          <ac:chgData name="DUDAS Zsofia (GROW-EXT)" userId="S::zsofia.dudas@ext.ec.europa.eu::db8534a3-b262-4770-bf75-e9501538fc23" providerId="AD" clId="Web-{ED24B2E7-1DD4-4F3A-AEF3-730232183500}" dt="2022-12-05T14:21:11.613" v="133"/>
          <ac:cxnSpMkLst>
            <pc:docMk/>
            <pc:sldMk cId="842371241" sldId="813"/>
            <ac:cxnSpMk id="30" creationId="{4EB48DE9-123A-4007-9640-FC451F8C19EF}"/>
          </ac:cxnSpMkLst>
        </pc:cxnChg>
        <pc:cxnChg chg="del mod">
          <ac:chgData name="DUDAS Zsofia (GROW-EXT)" userId="S::zsofia.dudas@ext.ec.europa.eu::db8534a3-b262-4770-bf75-e9501538fc23" providerId="AD" clId="Web-{ED24B2E7-1DD4-4F3A-AEF3-730232183500}" dt="2022-12-05T14:21:11.613" v="132"/>
          <ac:cxnSpMkLst>
            <pc:docMk/>
            <pc:sldMk cId="842371241" sldId="813"/>
            <ac:cxnSpMk id="31" creationId="{47324843-A6DD-4970-A300-CA8A056C9489}"/>
          </ac:cxnSpMkLst>
        </pc:cxnChg>
        <pc:cxnChg chg="del mod">
          <ac:chgData name="DUDAS Zsofia (GROW-EXT)" userId="S::zsofia.dudas@ext.ec.europa.eu::db8534a3-b262-4770-bf75-e9501538fc23" providerId="AD" clId="Web-{ED24B2E7-1DD4-4F3A-AEF3-730232183500}" dt="2022-12-05T14:21:11.613" v="130"/>
          <ac:cxnSpMkLst>
            <pc:docMk/>
            <pc:sldMk cId="842371241" sldId="813"/>
            <ac:cxnSpMk id="36" creationId="{05058777-0E70-CEB3-8B15-DE790A8CAEFF}"/>
          </ac:cxnSpMkLst>
        </pc:cxnChg>
      </pc:sldChg>
      <pc:sldChg chg="addSp delSp modSp add del ord replId delAnim">
        <pc:chgData name="DUDAS Zsofia (GROW-EXT)" userId="S::zsofia.dudas@ext.ec.europa.eu::db8534a3-b262-4770-bf75-e9501538fc23" providerId="AD" clId="Web-{ED24B2E7-1DD4-4F3A-AEF3-730232183500}" dt="2022-12-05T14:13:28.690" v="129"/>
        <pc:sldMkLst>
          <pc:docMk/>
          <pc:sldMk cId="499249868" sldId="815"/>
        </pc:sldMkLst>
        <pc:spChg chg="del">
          <ac:chgData name="DUDAS Zsofia (GROW-EXT)" userId="S::zsofia.dudas@ext.ec.europa.eu::db8534a3-b262-4770-bf75-e9501538fc23" providerId="AD" clId="Web-{ED24B2E7-1DD4-4F3A-AEF3-730232183500}" dt="2022-12-05T13:41:11.931" v="72"/>
          <ac:spMkLst>
            <pc:docMk/>
            <pc:sldMk cId="499249868" sldId="815"/>
            <ac:spMk id="3" creationId="{E9492F19-E3D7-46EE-ABCC-5CE040AB8DAA}"/>
          </ac:spMkLst>
        </pc:spChg>
        <pc:spChg chg="del">
          <ac:chgData name="DUDAS Zsofia (GROW-EXT)" userId="S::zsofia.dudas@ext.ec.europa.eu::db8534a3-b262-4770-bf75-e9501538fc23" providerId="AD" clId="Web-{ED24B2E7-1DD4-4F3A-AEF3-730232183500}" dt="2022-12-05T13:41:09.462" v="57"/>
          <ac:spMkLst>
            <pc:docMk/>
            <pc:sldMk cId="499249868" sldId="815"/>
            <ac:spMk id="4" creationId="{01C6EF70-CC00-EDE9-3C7F-08F623BE8D9F}"/>
          </ac:spMkLst>
        </pc:spChg>
        <pc:spChg chg="add mod">
          <ac:chgData name="DUDAS Zsofia (GROW-EXT)" userId="S::zsofia.dudas@ext.ec.europa.eu::db8534a3-b262-4770-bf75-e9501538fc23" providerId="AD" clId="Web-{ED24B2E7-1DD4-4F3A-AEF3-730232183500}" dt="2022-12-05T13:41:11.931" v="72"/>
          <ac:spMkLst>
            <pc:docMk/>
            <pc:sldMk cId="499249868" sldId="815"/>
            <ac:spMk id="6" creationId="{FB6A9DDB-CBC5-CEE4-2577-C46A97EE266D}"/>
          </ac:spMkLst>
        </pc:spChg>
        <pc:spChg chg="del">
          <ac:chgData name="DUDAS Zsofia (GROW-EXT)" userId="S::zsofia.dudas@ext.ec.europa.eu::db8534a3-b262-4770-bf75-e9501538fc23" providerId="AD" clId="Web-{ED24B2E7-1DD4-4F3A-AEF3-730232183500}" dt="2022-12-05T13:41:09.478" v="70"/>
          <ac:spMkLst>
            <pc:docMk/>
            <pc:sldMk cId="499249868" sldId="815"/>
            <ac:spMk id="11" creationId="{62B9D26B-0075-464B-A620-D3C400A9748D}"/>
          </ac:spMkLst>
        </pc:spChg>
        <pc:spChg chg="del">
          <ac:chgData name="DUDAS Zsofia (GROW-EXT)" userId="S::zsofia.dudas@ext.ec.europa.eu::db8534a3-b262-4770-bf75-e9501538fc23" providerId="AD" clId="Web-{ED24B2E7-1DD4-4F3A-AEF3-730232183500}" dt="2022-12-05T13:41:09.478" v="69"/>
          <ac:spMkLst>
            <pc:docMk/>
            <pc:sldMk cId="499249868" sldId="815"/>
            <ac:spMk id="12" creationId="{D111A3D3-7073-4128-969B-A505724D2465}"/>
          </ac:spMkLst>
        </pc:spChg>
        <pc:spChg chg="del">
          <ac:chgData name="DUDAS Zsofia (GROW-EXT)" userId="S::zsofia.dudas@ext.ec.europa.eu::db8534a3-b262-4770-bf75-e9501538fc23" providerId="AD" clId="Web-{ED24B2E7-1DD4-4F3A-AEF3-730232183500}" dt="2022-12-05T13:41:09.462" v="68"/>
          <ac:spMkLst>
            <pc:docMk/>
            <pc:sldMk cId="499249868" sldId="815"/>
            <ac:spMk id="14" creationId="{EFAAC3A0-9A5B-415B-8660-F22C2578A2CE}"/>
          </ac:spMkLst>
        </pc:spChg>
        <pc:spChg chg="del">
          <ac:chgData name="DUDAS Zsofia (GROW-EXT)" userId="S::zsofia.dudas@ext.ec.europa.eu::db8534a3-b262-4770-bf75-e9501538fc23" providerId="AD" clId="Web-{ED24B2E7-1DD4-4F3A-AEF3-730232183500}" dt="2022-12-05T13:41:09.462" v="67"/>
          <ac:spMkLst>
            <pc:docMk/>
            <pc:sldMk cId="499249868" sldId="815"/>
            <ac:spMk id="15" creationId="{FD7F774B-CA46-43BE-BB04-11EE33C79C45}"/>
          </ac:spMkLst>
        </pc:spChg>
        <pc:spChg chg="del">
          <ac:chgData name="DUDAS Zsofia (GROW-EXT)" userId="S::zsofia.dudas@ext.ec.europa.eu::db8534a3-b262-4770-bf75-e9501538fc23" providerId="AD" clId="Web-{ED24B2E7-1DD4-4F3A-AEF3-730232183500}" dt="2022-12-05T13:41:09.462" v="66"/>
          <ac:spMkLst>
            <pc:docMk/>
            <pc:sldMk cId="499249868" sldId="815"/>
            <ac:spMk id="17" creationId="{478561C0-5306-40B5-8F6C-FA092EA70046}"/>
          </ac:spMkLst>
        </pc:spChg>
        <pc:spChg chg="del">
          <ac:chgData name="DUDAS Zsofia (GROW-EXT)" userId="S::zsofia.dudas@ext.ec.europa.eu::db8534a3-b262-4770-bf75-e9501538fc23" providerId="AD" clId="Web-{ED24B2E7-1DD4-4F3A-AEF3-730232183500}" dt="2022-12-05T13:41:09.462" v="65"/>
          <ac:spMkLst>
            <pc:docMk/>
            <pc:sldMk cId="499249868" sldId="815"/>
            <ac:spMk id="18" creationId="{26B99ED6-3A93-4BD8-9BF3-3D87A06C672D}"/>
          </ac:spMkLst>
        </pc:spChg>
        <pc:spChg chg="del">
          <ac:chgData name="DUDAS Zsofia (GROW-EXT)" userId="S::zsofia.dudas@ext.ec.europa.eu::db8534a3-b262-4770-bf75-e9501538fc23" providerId="AD" clId="Web-{ED24B2E7-1DD4-4F3A-AEF3-730232183500}" dt="2022-12-05T13:41:09.462" v="58"/>
          <ac:spMkLst>
            <pc:docMk/>
            <pc:sldMk cId="499249868" sldId="815"/>
            <ac:spMk id="33" creationId="{63F89621-8D1D-4C7A-85E0-215E0580CCA5}"/>
          </ac:spMkLst>
        </pc:spChg>
        <pc:grpChg chg="del">
          <ac:chgData name="DUDAS Zsofia (GROW-EXT)" userId="S::zsofia.dudas@ext.ec.europa.eu::db8534a3-b262-4770-bf75-e9501538fc23" providerId="AD" clId="Web-{ED24B2E7-1DD4-4F3A-AEF3-730232183500}" dt="2022-12-05T13:41:09.478" v="71"/>
          <ac:grpSpMkLst>
            <pc:docMk/>
            <pc:sldMk cId="499249868" sldId="815"/>
            <ac:grpSpMk id="7" creationId="{0801A5EE-87CC-4D06-9FE1-0897D7B03519}"/>
          </ac:grpSpMkLst>
        </pc:grpChg>
        <pc:grpChg chg="del">
          <ac:chgData name="DUDAS Zsofia (GROW-EXT)" userId="S::zsofia.dudas@ext.ec.europa.eu::db8534a3-b262-4770-bf75-e9501538fc23" providerId="AD" clId="Web-{ED24B2E7-1DD4-4F3A-AEF3-730232183500}" dt="2022-12-05T13:41:09.462" v="64"/>
          <ac:grpSpMkLst>
            <pc:docMk/>
            <pc:sldMk cId="499249868" sldId="815"/>
            <ac:grpSpMk id="19" creationId="{6C8A5B4A-F05C-4A28-A761-D64B39AC0662}"/>
          </ac:grpSpMkLst>
        </pc:grpChg>
        <pc:cxnChg chg="del">
          <ac:chgData name="DUDAS Zsofia (GROW-EXT)" userId="S::zsofia.dudas@ext.ec.europa.eu::db8534a3-b262-4770-bf75-e9501538fc23" providerId="AD" clId="Web-{ED24B2E7-1DD4-4F3A-AEF3-730232183500}" dt="2022-12-05T13:41:09.462" v="63"/>
          <ac:cxnSpMkLst>
            <pc:docMk/>
            <pc:sldMk cId="499249868" sldId="815"/>
            <ac:cxnSpMk id="26" creationId="{1E88D74A-52EA-4C17-818B-850B1BA238C9}"/>
          </ac:cxnSpMkLst>
        </pc:cxnChg>
        <pc:cxnChg chg="del">
          <ac:chgData name="DUDAS Zsofia (GROW-EXT)" userId="S::zsofia.dudas@ext.ec.europa.eu::db8534a3-b262-4770-bf75-e9501538fc23" providerId="AD" clId="Web-{ED24B2E7-1DD4-4F3A-AEF3-730232183500}" dt="2022-12-05T13:41:09.462" v="62"/>
          <ac:cxnSpMkLst>
            <pc:docMk/>
            <pc:sldMk cId="499249868" sldId="815"/>
            <ac:cxnSpMk id="27" creationId="{EC440610-188F-40EF-A885-1699F0AB0F21}"/>
          </ac:cxnSpMkLst>
        </pc:cxnChg>
        <pc:cxnChg chg="del">
          <ac:chgData name="DUDAS Zsofia (GROW-EXT)" userId="S::zsofia.dudas@ext.ec.europa.eu::db8534a3-b262-4770-bf75-e9501538fc23" providerId="AD" clId="Web-{ED24B2E7-1DD4-4F3A-AEF3-730232183500}" dt="2022-12-05T13:41:09.462" v="61"/>
          <ac:cxnSpMkLst>
            <pc:docMk/>
            <pc:sldMk cId="499249868" sldId="815"/>
            <ac:cxnSpMk id="28" creationId="{F1572116-6FBD-4E91-B298-78215136AF4F}"/>
          </ac:cxnSpMkLst>
        </pc:cxnChg>
        <pc:cxnChg chg="del">
          <ac:chgData name="DUDAS Zsofia (GROW-EXT)" userId="S::zsofia.dudas@ext.ec.europa.eu::db8534a3-b262-4770-bf75-e9501538fc23" providerId="AD" clId="Web-{ED24B2E7-1DD4-4F3A-AEF3-730232183500}" dt="2022-12-05T13:41:09.462" v="60"/>
          <ac:cxnSpMkLst>
            <pc:docMk/>
            <pc:sldMk cId="499249868" sldId="815"/>
            <ac:cxnSpMk id="30" creationId="{4EB48DE9-123A-4007-9640-FC451F8C19EF}"/>
          </ac:cxnSpMkLst>
        </pc:cxnChg>
        <pc:cxnChg chg="del">
          <ac:chgData name="DUDAS Zsofia (GROW-EXT)" userId="S::zsofia.dudas@ext.ec.europa.eu::db8534a3-b262-4770-bf75-e9501538fc23" providerId="AD" clId="Web-{ED24B2E7-1DD4-4F3A-AEF3-730232183500}" dt="2022-12-05T13:41:09.462" v="59"/>
          <ac:cxnSpMkLst>
            <pc:docMk/>
            <pc:sldMk cId="499249868" sldId="815"/>
            <ac:cxnSpMk id="31" creationId="{47324843-A6DD-4970-A300-CA8A056C9489}"/>
          </ac:cxnSpMkLst>
        </pc:cxnChg>
      </pc:sldChg>
      <pc:sldChg chg="new del">
        <pc:chgData name="DUDAS Zsofia (GROW-EXT)" userId="S::zsofia.dudas@ext.ec.europa.eu::db8534a3-b262-4770-bf75-e9501538fc23" providerId="AD" clId="Web-{ED24B2E7-1DD4-4F3A-AEF3-730232183500}" dt="2022-12-05T13:31:51.332" v="8"/>
        <pc:sldMkLst>
          <pc:docMk/>
          <pc:sldMk cId="911137222" sldId="815"/>
        </pc:sldMkLst>
      </pc:sldChg>
      <pc:sldChg chg="modSp add ord replId">
        <pc:chgData name="DUDAS Zsofia (GROW-EXT)" userId="S::zsofia.dudas@ext.ec.europa.eu::db8534a3-b262-4770-bf75-e9501538fc23" providerId="AD" clId="Web-{ED24B2E7-1DD4-4F3A-AEF3-730232183500}" dt="2022-12-05T13:41:00.337" v="56" actId="20577"/>
        <pc:sldMkLst>
          <pc:docMk/>
          <pc:sldMk cId="11902246" sldId="823"/>
        </pc:sldMkLst>
        <pc:spChg chg="mod">
          <ac:chgData name="DUDAS Zsofia (GROW-EXT)" userId="S::zsofia.dudas@ext.ec.europa.eu::db8534a3-b262-4770-bf75-e9501538fc23" providerId="AD" clId="Web-{ED24B2E7-1DD4-4F3A-AEF3-730232183500}" dt="2022-12-05T13:41:00.337" v="56" actId="20577"/>
          <ac:spMkLst>
            <pc:docMk/>
            <pc:sldMk cId="11902246" sldId="823"/>
            <ac:spMk id="2" creationId="{00000000-0000-0000-0000-000000000000}"/>
          </ac:spMkLst>
        </pc:spChg>
      </pc:sldChg>
      <pc:sldChg chg="add ord replId">
        <pc:chgData name="DUDAS Zsofia (GROW-EXT)" userId="S::zsofia.dudas@ext.ec.europa.eu::db8534a3-b262-4770-bf75-e9501538fc23" providerId="AD" clId="Web-{ED24B2E7-1DD4-4F3A-AEF3-730232183500}" dt="2022-12-05T13:43:12.764" v="74"/>
        <pc:sldMkLst>
          <pc:docMk/>
          <pc:sldMk cId="3164820313" sldId="824"/>
        </pc:sldMkLst>
      </pc:sldChg>
      <pc:sldChg chg="add ord">
        <pc:chgData name="DUDAS Zsofia (GROW-EXT)" userId="S::zsofia.dudas@ext.ec.europa.eu::db8534a3-b262-4770-bf75-e9501538fc23" providerId="AD" clId="Web-{ED24B2E7-1DD4-4F3A-AEF3-730232183500}" dt="2022-12-05T14:13:07.845" v="121"/>
        <pc:sldMkLst>
          <pc:docMk/>
          <pc:sldMk cId="3279289559" sldId="825"/>
        </pc:sldMkLst>
      </pc:sldChg>
      <pc:sldChg chg="add ord">
        <pc:chgData name="DUDAS Zsofia (GROW-EXT)" userId="S::zsofia.dudas@ext.ec.europa.eu::db8534a3-b262-4770-bf75-e9501538fc23" providerId="AD" clId="Web-{ED24B2E7-1DD4-4F3A-AEF3-730232183500}" dt="2022-12-05T14:13:07.845" v="122"/>
        <pc:sldMkLst>
          <pc:docMk/>
          <pc:sldMk cId="2401742196" sldId="826"/>
        </pc:sldMkLst>
      </pc:sldChg>
      <pc:sldChg chg="add ord">
        <pc:chgData name="DUDAS Zsofia (GROW-EXT)" userId="S::zsofia.dudas@ext.ec.europa.eu::db8534a3-b262-4770-bf75-e9501538fc23" providerId="AD" clId="Web-{ED24B2E7-1DD4-4F3A-AEF3-730232183500}" dt="2022-12-05T14:13:07.845" v="123"/>
        <pc:sldMkLst>
          <pc:docMk/>
          <pc:sldMk cId="3210529627" sldId="827"/>
        </pc:sldMkLst>
      </pc:sldChg>
      <pc:sldChg chg="add ord">
        <pc:chgData name="DUDAS Zsofia (GROW-EXT)" userId="S::zsofia.dudas@ext.ec.europa.eu::db8534a3-b262-4770-bf75-e9501538fc23" providerId="AD" clId="Web-{ED24B2E7-1DD4-4F3A-AEF3-730232183500}" dt="2022-12-05T14:13:07.845" v="124"/>
        <pc:sldMkLst>
          <pc:docMk/>
          <pc:sldMk cId="2061851708" sldId="828"/>
        </pc:sldMkLst>
      </pc:sldChg>
      <pc:sldChg chg="add ord">
        <pc:chgData name="DUDAS Zsofia (GROW-EXT)" userId="S::zsofia.dudas@ext.ec.europa.eu::db8534a3-b262-4770-bf75-e9501538fc23" providerId="AD" clId="Web-{ED24B2E7-1DD4-4F3A-AEF3-730232183500}" dt="2022-12-05T14:13:07.845" v="125"/>
        <pc:sldMkLst>
          <pc:docMk/>
          <pc:sldMk cId="2104736648" sldId="829"/>
        </pc:sldMkLst>
      </pc:sldChg>
      <pc:sldChg chg="add ord">
        <pc:chgData name="DUDAS Zsofia (GROW-EXT)" userId="S::zsofia.dudas@ext.ec.europa.eu::db8534a3-b262-4770-bf75-e9501538fc23" providerId="AD" clId="Web-{ED24B2E7-1DD4-4F3A-AEF3-730232183500}" dt="2022-12-05T14:13:07.845" v="126"/>
        <pc:sldMkLst>
          <pc:docMk/>
          <pc:sldMk cId="2937387574" sldId="830"/>
        </pc:sldMkLst>
      </pc:sldChg>
      <pc:sldChg chg="add ord">
        <pc:chgData name="DUDAS Zsofia (GROW-EXT)" userId="S::zsofia.dudas@ext.ec.europa.eu::db8534a3-b262-4770-bf75-e9501538fc23" providerId="AD" clId="Web-{ED24B2E7-1DD4-4F3A-AEF3-730232183500}" dt="2022-12-05T14:13:07.845" v="127"/>
        <pc:sldMkLst>
          <pc:docMk/>
          <pc:sldMk cId="2848800608" sldId="831"/>
        </pc:sldMkLst>
      </pc:sldChg>
      <pc:sldChg chg="add ord">
        <pc:chgData name="DUDAS Zsofia (GROW-EXT)" userId="S::zsofia.dudas@ext.ec.europa.eu::db8534a3-b262-4770-bf75-e9501538fc23" providerId="AD" clId="Web-{ED24B2E7-1DD4-4F3A-AEF3-730232183500}" dt="2022-12-05T14:13:07.845" v="128"/>
        <pc:sldMkLst>
          <pc:docMk/>
          <pc:sldMk cId="2712039950" sldId="832"/>
        </pc:sldMkLst>
      </pc:sldChg>
    </pc:docChg>
  </pc:docChgLst>
  <pc:docChgLst>
    <pc:chgData name="DUDAS Zsofia (GROW-EXT)" userId="S::zsofia.dudas@ext.ec.europa.eu::db8534a3-b262-4770-bf75-e9501538fc23" providerId="AD" clId="Web-{02A7E15B-05AF-48EB-8D69-CCD9726D4390}"/>
    <pc:docChg chg="modSld">
      <pc:chgData name="DUDAS Zsofia (GROW-EXT)" userId="S::zsofia.dudas@ext.ec.europa.eu::db8534a3-b262-4770-bf75-e9501538fc23" providerId="AD" clId="Web-{02A7E15B-05AF-48EB-8D69-CCD9726D4390}" dt="2022-12-02T08:44:42.023" v="9" actId="20577"/>
      <pc:docMkLst>
        <pc:docMk/>
      </pc:docMkLst>
      <pc:sldChg chg="modSp">
        <pc:chgData name="DUDAS Zsofia (GROW-EXT)" userId="S::zsofia.dudas@ext.ec.europa.eu::db8534a3-b262-4770-bf75-e9501538fc23" providerId="AD" clId="Web-{02A7E15B-05AF-48EB-8D69-CCD9726D4390}" dt="2022-12-02T08:44:42.023" v="9" actId="20577"/>
        <pc:sldMkLst>
          <pc:docMk/>
          <pc:sldMk cId="755133950" sldId="762"/>
        </pc:sldMkLst>
        <pc:spChg chg="mod">
          <ac:chgData name="DUDAS Zsofia (GROW-EXT)" userId="S::zsofia.dudas@ext.ec.europa.eu::db8534a3-b262-4770-bf75-e9501538fc23" providerId="AD" clId="Web-{02A7E15B-05AF-48EB-8D69-CCD9726D4390}" dt="2022-12-02T08:44:42.023" v="9" actId="20577"/>
          <ac:spMkLst>
            <pc:docMk/>
            <pc:sldMk cId="755133950" sldId="762"/>
            <ac:spMk id="10" creationId="{00000000-0000-0000-0000-000000000000}"/>
          </ac:spMkLst>
        </pc:spChg>
        <pc:spChg chg="mod">
          <ac:chgData name="DUDAS Zsofia (GROW-EXT)" userId="S::zsofia.dudas@ext.ec.europa.eu::db8534a3-b262-4770-bf75-e9501538fc23" providerId="AD" clId="Web-{02A7E15B-05AF-48EB-8D69-CCD9726D4390}" dt="2022-12-02T08:44:33.757" v="2" actId="20577"/>
          <ac:spMkLst>
            <pc:docMk/>
            <pc:sldMk cId="755133950" sldId="762"/>
            <ac:spMk id="13" creationId="{7294B05C-3FC0-4988-B951-0263DC35584C}"/>
          </ac:spMkLst>
        </pc:spChg>
      </pc:sldChg>
    </pc:docChg>
  </pc:docChgLst>
  <pc:docChgLst>
    <pc:chgData name="VAN LOOVEREN Lora (GROW-EXT)" userId="S::lora.van-looveren@ext.ec.europa.eu::df969400-2ee7-417c-a075-ad33a958ef5b" providerId="AD" clId="Web-{6B08F8FC-1EE3-4C2E-BEEA-2E8A578C9A10}"/>
    <pc:docChg chg="addSld delSld modSld sldOrd">
      <pc:chgData name="VAN LOOVEREN Lora (GROW-EXT)" userId="S::lora.van-looveren@ext.ec.europa.eu::df969400-2ee7-417c-a075-ad33a958ef5b" providerId="AD" clId="Web-{6B08F8FC-1EE3-4C2E-BEEA-2E8A578C9A10}" dt="2022-12-05T10:47:05.102" v="85"/>
      <pc:docMkLst>
        <pc:docMk/>
      </pc:docMkLst>
      <pc:sldChg chg="modSp">
        <pc:chgData name="VAN LOOVEREN Lora (GROW-EXT)" userId="S::lora.van-looveren@ext.ec.europa.eu::df969400-2ee7-417c-a075-ad33a958ef5b" providerId="AD" clId="Web-{6B08F8FC-1EE3-4C2E-BEEA-2E8A578C9A10}" dt="2022-12-05T09:47:03.435" v="80" actId="1076"/>
        <pc:sldMkLst>
          <pc:docMk/>
          <pc:sldMk cId="483229979" sldId="719"/>
        </pc:sldMkLst>
        <pc:spChg chg="mod">
          <ac:chgData name="VAN LOOVEREN Lora (GROW-EXT)" userId="S::lora.van-looveren@ext.ec.europa.eu::df969400-2ee7-417c-a075-ad33a958ef5b" providerId="AD" clId="Web-{6B08F8FC-1EE3-4C2E-BEEA-2E8A578C9A10}" dt="2022-12-05T09:46:32.371" v="69" actId="1076"/>
          <ac:spMkLst>
            <pc:docMk/>
            <pc:sldMk cId="483229979" sldId="719"/>
            <ac:spMk id="21" creationId="{9A56E8C4-45F1-4A99-AEF8-1CD39782B4C4}"/>
          </ac:spMkLst>
        </pc:spChg>
        <pc:grpChg chg="mod">
          <ac:chgData name="VAN LOOVEREN Lora (GROW-EXT)" userId="S::lora.van-looveren@ext.ec.europa.eu::df969400-2ee7-417c-a075-ad33a958ef5b" providerId="AD" clId="Web-{6B08F8FC-1EE3-4C2E-BEEA-2E8A578C9A10}" dt="2022-12-05T09:46:58.310" v="76" actId="1076"/>
          <ac:grpSpMkLst>
            <pc:docMk/>
            <pc:sldMk cId="483229979" sldId="719"/>
            <ac:grpSpMk id="7" creationId="{0801A5EE-87CC-4D06-9FE1-0897D7B03519}"/>
          </ac:grpSpMkLst>
        </pc:grpChg>
        <pc:grpChg chg="mod">
          <ac:chgData name="VAN LOOVEREN Lora (GROW-EXT)" userId="S::lora.van-looveren@ext.ec.europa.eu::df969400-2ee7-417c-a075-ad33a958ef5b" providerId="AD" clId="Web-{6B08F8FC-1EE3-4C2E-BEEA-2E8A578C9A10}" dt="2022-12-05T09:47:03.419" v="78" actId="1076"/>
          <ac:grpSpMkLst>
            <pc:docMk/>
            <pc:sldMk cId="483229979" sldId="719"/>
            <ac:grpSpMk id="10" creationId="{C13F4295-7AA3-4F3D-AC43-B8DD6B270D12}"/>
          </ac:grpSpMkLst>
        </pc:grpChg>
        <pc:grpChg chg="mod">
          <ac:chgData name="VAN LOOVEREN Lora (GROW-EXT)" userId="S::lora.van-looveren@ext.ec.europa.eu::df969400-2ee7-417c-a075-ad33a958ef5b" providerId="AD" clId="Web-{6B08F8FC-1EE3-4C2E-BEEA-2E8A578C9A10}" dt="2022-12-05T09:47:03.419" v="79" actId="1076"/>
          <ac:grpSpMkLst>
            <pc:docMk/>
            <pc:sldMk cId="483229979" sldId="719"/>
            <ac:grpSpMk id="16" creationId="{0F0493F6-7743-4328-AAA3-B80D3344AC27}"/>
          </ac:grpSpMkLst>
        </pc:grpChg>
        <pc:grpChg chg="mod">
          <ac:chgData name="VAN LOOVEREN Lora (GROW-EXT)" userId="S::lora.van-looveren@ext.ec.europa.eu::df969400-2ee7-417c-a075-ad33a958ef5b" providerId="AD" clId="Web-{6B08F8FC-1EE3-4C2E-BEEA-2E8A578C9A10}" dt="2022-12-05T09:47:03.435" v="80" actId="1076"/>
          <ac:grpSpMkLst>
            <pc:docMk/>
            <pc:sldMk cId="483229979" sldId="719"/>
            <ac:grpSpMk id="19" creationId="{6C8A5B4A-F05C-4A28-A761-D64B39AC0662}"/>
          </ac:grpSpMkLst>
        </pc:grpChg>
      </pc:sldChg>
      <pc:sldChg chg="addSp delSp modSp modCm">
        <pc:chgData name="VAN LOOVEREN Lora (GROW-EXT)" userId="S::lora.van-looveren@ext.ec.europa.eu::df969400-2ee7-417c-a075-ad33a958ef5b" providerId="AD" clId="Web-{6B08F8FC-1EE3-4C2E-BEEA-2E8A578C9A10}" dt="2022-12-05T09:43:38.240" v="59"/>
        <pc:sldMkLst>
          <pc:docMk/>
          <pc:sldMk cId="4167574486" sldId="723"/>
        </pc:sldMkLst>
        <pc:spChg chg="mod">
          <ac:chgData name="VAN LOOVEREN Lora (GROW-EXT)" userId="S::lora.van-looveren@ext.ec.europa.eu::df969400-2ee7-417c-a075-ad33a958ef5b" providerId="AD" clId="Web-{6B08F8FC-1EE3-4C2E-BEEA-2E8A578C9A10}" dt="2022-12-05T09:42:58.973" v="50" actId="1076"/>
          <ac:spMkLst>
            <pc:docMk/>
            <pc:sldMk cId="4167574486" sldId="723"/>
            <ac:spMk id="7" creationId="{37A234CD-099D-88CD-47AF-12CBA270421F}"/>
          </ac:spMkLst>
        </pc:spChg>
        <pc:spChg chg="mod">
          <ac:chgData name="VAN LOOVEREN Lora (GROW-EXT)" userId="S::lora.van-looveren@ext.ec.europa.eu::df969400-2ee7-417c-a075-ad33a958ef5b" providerId="AD" clId="Web-{6B08F8FC-1EE3-4C2E-BEEA-2E8A578C9A10}" dt="2022-12-05T09:43:19.661" v="56" actId="20577"/>
          <ac:spMkLst>
            <pc:docMk/>
            <pc:sldMk cId="4167574486" sldId="723"/>
            <ac:spMk id="9" creationId="{A75AE82F-3490-55B4-5FB1-8E95DA3D9F38}"/>
          </ac:spMkLst>
        </pc:spChg>
        <pc:picChg chg="add del mod">
          <ac:chgData name="VAN LOOVEREN Lora (GROW-EXT)" userId="S::lora.van-looveren@ext.ec.europa.eu::df969400-2ee7-417c-a075-ad33a958ef5b" providerId="AD" clId="Web-{6B08F8FC-1EE3-4C2E-BEEA-2E8A578C9A10}" dt="2022-12-05T09:42:20.722" v="46"/>
          <ac:picMkLst>
            <pc:docMk/>
            <pc:sldMk cId="4167574486" sldId="723"/>
            <ac:picMk id="4" creationId="{FAD93695-E3BC-FDAF-A7A7-1CF36F3845E8}"/>
          </ac:picMkLst>
        </pc:picChg>
        <pc:picChg chg="add mod">
          <ac:chgData name="VAN LOOVEREN Lora (GROW-EXT)" userId="S::lora.van-looveren@ext.ec.europa.eu::df969400-2ee7-417c-a075-ad33a958ef5b" providerId="AD" clId="Web-{6B08F8FC-1EE3-4C2E-BEEA-2E8A578C9A10}" dt="2022-12-05T09:43:30.943" v="58" actId="1076"/>
          <ac:picMkLst>
            <pc:docMk/>
            <pc:sldMk cId="4167574486" sldId="723"/>
            <ac:picMk id="5" creationId="{DEF2AD3D-9326-6C5A-C276-E289316CB1D3}"/>
          </ac:picMkLst>
        </pc:picChg>
      </pc:sldChg>
      <pc:sldChg chg="modCm modNotes">
        <pc:chgData name="VAN LOOVEREN Lora (GROW-EXT)" userId="S::lora.van-looveren@ext.ec.europa.eu::df969400-2ee7-417c-a075-ad33a958ef5b" providerId="AD" clId="Web-{6B08F8FC-1EE3-4C2E-BEEA-2E8A578C9A10}" dt="2022-12-05T10:47:05.102" v="85"/>
        <pc:sldMkLst>
          <pc:docMk/>
          <pc:sldMk cId="3045229991" sldId="730"/>
        </pc:sldMkLst>
      </pc:sldChg>
      <pc:sldChg chg="del">
        <pc:chgData name="VAN LOOVEREN Lora (GROW-EXT)" userId="S::lora.van-looveren@ext.ec.europa.eu::df969400-2ee7-417c-a075-ad33a958ef5b" providerId="AD" clId="Web-{6B08F8FC-1EE3-4C2E-BEEA-2E8A578C9A10}" dt="2022-12-05T09:47:49.438" v="83"/>
        <pc:sldMkLst>
          <pc:docMk/>
          <pc:sldMk cId="42490086" sldId="731"/>
        </pc:sldMkLst>
      </pc:sldChg>
      <pc:sldChg chg="del">
        <pc:chgData name="VAN LOOVEREN Lora (GROW-EXT)" userId="S::lora.van-looveren@ext.ec.europa.eu::df969400-2ee7-417c-a075-ad33a958ef5b" providerId="AD" clId="Web-{6B08F8FC-1EE3-4C2E-BEEA-2E8A578C9A10}" dt="2022-12-05T09:47:36.670" v="82"/>
        <pc:sldMkLst>
          <pc:docMk/>
          <pc:sldMk cId="1671997368" sldId="733"/>
        </pc:sldMkLst>
      </pc:sldChg>
      <pc:sldChg chg="del">
        <pc:chgData name="VAN LOOVEREN Lora (GROW-EXT)" userId="S::lora.van-looveren@ext.ec.europa.eu::df969400-2ee7-417c-a075-ad33a958ef5b" providerId="AD" clId="Web-{6B08F8FC-1EE3-4C2E-BEEA-2E8A578C9A10}" dt="2022-12-05T09:47:34.889" v="81"/>
        <pc:sldMkLst>
          <pc:docMk/>
          <pc:sldMk cId="1638817215" sldId="735"/>
        </pc:sldMkLst>
      </pc:sldChg>
      <pc:sldChg chg="addSp modSp new">
        <pc:chgData name="VAN LOOVEREN Lora (GROW-EXT)" userId="S::lora.van-looveren@ext.ec.europa.eu::df969400-2ee7-417c-a075-ad33a958ef5b" providerId="AD" clId="Web-{6B08F8FC-1EE3-4C2E-BEEA-2E8A578C9A10}" dt="2022-12-05T09:37:29.070" v="40" actId="1076"/>
        <pc:sldMkLst>
          <pc:docMk/>
          <pc:sldMk cId="3489254766" sldId="808"/>
        </pc:sldMkLst>
        <pc:spChg chg="mod">
          <ac:chgData name="VAN LOOVEREN Lora (GROW-EXT)" userId="S::lora.van-looveren@ext.ec.europa.eu::df969400-2ee7-417c-a075-ad33a958ef5b" providerId="AD" clId="Web-{6B08F8FC-1EE3-4C2E-BEEA-2E8A578C9A10}" dt="2022-12-05T09:36:08.661" v="22" actId="20577"/>
          <ac:spMkLst>
            <pc:docMk/>
            <pc:sldMk cId="3489254766" sldId="808"/>
            <ac:spMk id="2" creationId="{FC61AF7F-EC1C-31FB-59BA-17618E884789}"/>
          </ac:spMkLst>
        </pc:spChg>
        <pc:spChg chg="mod">
          <ac:chgData name="VAN LOOVEREN Lora (GROW-EXT)" userId="S::lora.van-looveren@ext.ec.europa.eu::df969400-2ee7-417c-a075-ad33a958ef5b" providerId="AD" clId="Web-{6B08F8FC-1EE3-4C2E-BEEA-2E8A578C9A10}" dt="2022-12-05T09:37:22.742" v="39" actId="14100"/>
          <ac:spMkLst>
            <pc:docMk/>
            <pc:sldMk cId="3489254766" sldId="808"/>
            <ac:spMk id="3" creationId="{61A71D08-01D7-7264-D3AE-3B2F1AF96D10}"/>
          </ac:spMkLst>
        </pc:spChg>
        <pc:picChg chg="add mod">
          <ac:chgData name="VAN LOOVEREN Lora (GROW-EXT)" userId="S::lora.van-looveren@ext.ec.europa.eu::df969400-2ee7-417c-a075-ad33a958ef5b" providerId="AD" clId="Web-{6B08F8FC-1EE3-4C2E-BEEA-2E8A578C9A10}" dt="2022-12-05T09:37:29.070" v="40" actId="1076"/>
          <ac:picMkLst>
            <pc:docMk/>
            <pc:sldMk cId="3489254766" sldId="808"/>
            <ac:picMk id="4" creationId="{1A9DA5AA-AB2E-1D63-CB9A-D8B12371D578}"/>
          </ac:picMkLst>
        </pc:picChg>
      </pc:sldChg>
      <pc:sldChg chg="add ord replId">
        <pc:chgData name="VAN LOOVEREN Lora (GROW-EXT)" userId="S::lora.van-looveren@ext.ec.europa.eu::df969400-2ee7-417c-a075-ad33a958ef5b" providerId="AD" clId="Web-{6B08F8FC-1EE3-4C2E-BEEA-2E8A578C9A10}" dt="2022-12-05T09:36:01.958" v="6"/>
        <pc:sldMkLst>
          <pc:docMk/>
          <pc:sldMk cId="965136600" sldId="809"/>
        </pc:sldMkLst>
      </pc:sldChg>
      <pc:sldChg chg="add replId">
        <pc:chgData name="VAN LOOVEREN Lora (GROW-EXT)" userId="S::lora.van-looveren@ext.ec.europa.eu::df969400-2ee7-417c-a075-ad33a958ef5b" providerId="AD" clId="Web-{6B08F8FC-1EE3-4C2E-BEEA-2E8A578C9A10}" dt="2022-12-05T09:38:02.556" v="41"/>
        <pc:sldMkLst>
          <pc:docMk/>
          <pc:sldMk cId="3926798627" sldId="810"/>
        </pc:sldMkLst>
      </pc:sldChg>
      <pc:sldChg chg="add ord replId">
        <pc:chgData name="VAN LOOVEREN Lora (GROW-EXT)" userId="S::lora.van-looveren@ext.ec.europa.eu::df969400-2ee7-417c-a075-ad33a958ef5b" providerId="AD" clId="Web-{6B08F8FC-1EE3-4C2E-BEEA-2E8A578C9A10}" dt="2022-12-05T09:38:06.462" v="43"/>
        <pc:sldMkLst>
          <pc:docMk/>
          <pc:sldMk cId="4061611369" sldId="811"/>
        </pc:sldMkLst>
      </pc:sldChg>
      <pc:sldChg chg="add replId">
        <pc:chgData name="VAN LOOVEREN Lora (GROW-EXT)" userId="S::lora.van-looveren@ext.ec.europa.eu::df969400-2ee7-417c-a075-ad33a958ef5b" providerId="AD" clId="Web-{6B08F8FC-1EE3-4C2E-BEEA-2E8A578C9A10}" dt="2022-12-05T09:38:16.619" v="44"/>
        <pc:sldMkLst>
          <pc:docMk/>
          <pc:sldMk cId="2485736225" sldId="812"/>
        </pc:sldMkLst>
      </pc:sldChg>
    </pc:docChg>
  </pc:docChgLst>
  <pc:docChgLst>
    <pc:chgData name="VAN LOOVEREN Lora (GROW-EXT)" userId="S::lora.van-looveren@ext.ec.europa.eu::df969400-2ee7-417c-a075-ad33a958ef5b" providerId="AD" clId="Web-{68CA2B0C-D286-46EA-9090-BF00D1948B1A}"/>
    <pc:docChg chg="modSld">
      <pc:chgData name="VAN LOOVEREN Lora (GROW-EXT)" userId="S::lora.van-looveren@ext.ec.europa.eu::df969400-2ee7-417c-a075-ad33a958ef5b" providerId="AD" clId="Web-{68CA2B0C-D286-46EA-9090-BF00D1948B1A}" dt="2022-12-06T20:13:12.976" v="621"/>
      <pc:docMkLst>
        <pc:docMk/>
      </pc:docMkLst>
      <pc:sldChg chg="mod modShow">
        <pc:chgData name="VAN LOOVEREN Lora (GROW-EXT)" userId="S::lora.van-looveren@ext.ec.europa.eu::df969400-2ee7-417c-a075-ad33a958ef5b" providerId="AD" clId="Web-{68CA2B0C-D286-46EA-9090-BF00D1948B1A}" dt="2022-12-06T19:36:51.944" v="6"/>
        <pc:sldMkLst>
          <pc:docMk/>
          <pc:sldMk cId="0" sldId="256"/>
        </pc:sldMkLst>
      </pc:sldChg>
      <pc:sldChg chg="addSp modSp addAnim modNotes">
        <pc:chgData name="VAN LOOVEREN Lora (GROW-EXT)" userId="S::lora.van-looveren@ext.ec.europa.eu::df969400-2ee7-417c-a075-ad33a958ef5b" providerId="AD" clId="Web-{68CA2B0C-D286-46EA-9090-BF00D1948B1A}" dt="2022-12-06T20:13:12.976" v="621"/>
        <pc:sldMkLst>
          <pc:docMk/>
          <pc:sldMk cId="3045229991" sldId="730"/>
        </pc:sldMkLst>
        <pc:spChg chg="mod">
          <ac:chgData name="VAN LOOVEREN Lora (GROW-EXT)" userId="S::lora.van-looveren@ext.ec.europa.eu::df969400-2ee7-417c-a075-ad33a958ef5b" providerId="AD" clId="Web-{68CA2B0C-D286-46EA-9090-BF00D1948B1A}" dt="2022-12-06T20:11:10.050" v="540" actId="20577"/>
          <ac:spMkLst>
            <pc:docMk/>
            <pc:sldMk cId="3045229991" sldId="730"/>
            <ac:spMk id="5" creationId="{DF735ACB-5DFF-6F54-5B43-233A3179641A}"/>
          </ac:spMkLst>
        </pc:spChg>
        <pc:spChg chg="mod">
          <ac:chgData name="VAN LOOVEREN Lora (GROW-EXT)" userId="S::lora.van-looveren@ext.ec.europa.eu::df969400-2ee7-417c-a075-ad33a958ef5b" providerId="AD" clId="Web-{68CA2B0C-D286-46EA-9090-BF00D1948B1A}" dt="2022-12-06T20:08:44.060" v="440" actId="20577"/>
          <ac:spMkLst>
            <pc:docMk/>
            <pc:sldMk cId="3045229991" sldId="730"/>
            <ac:spMk id="11" creationId="{62B9D26B-0075-464B-A620-D3C400A9748D}"/>
          </ac:spMkLst>
        </pc:spChg>
        <pc:spChg chg="add mod">
          <ac:chgData name="VAN LOOVEREN Lora (GROW-EXT)" userId="S::lora.van-looveren@ext.ec.europa.eu::df969400-2ee7-417c-a075-ad33a958ef5b" providerId="AD" clId="Web-{68CA2B0C-D286-46EA-9090-BF00D1948B1A}" dt="2022-12-06T20:12:48.491" v="615" actId="1076"/>
          <ac:spMkLst>
            <pc:docMk/>
            <pc:sldMk cId="3045229991" sldId="730"/>
            <ac:spMk id="14" creationId="{4906D1F4-17B5-E6AE-1CED-286B03D92426}"/>
          </ac:spMkLst>
        </pc:spChg>
        <pc:spChg chg="mod">
          <ac:chgData name="VAN LOOVEREN Lora (GROW-EXT)" userId="S::lora.van-looveren@ext.ec.europa.eu::df969400-2ee7-417c-a075-ad33a958ef5b" providerId="AD" clId="Web-{68CA2B0C-D286-46EA-9090-BF00D1948B1A}" dt="2022-12-06T20:12:58.882" v="616" actId="1076"/>
          <ac:spMkLst>
            <pc:docMk/>
            <pc:sldMk cId="3045229991" sldId="730"/>
            <ac:spMk id="17" creationId="{478561C0-5306-40B5-8F6C-FA092EA70046}"/>
          </ac:spMkLst>
        </pc:spChg>
        <pc:spChg chg="mod">
          <ac:chgData name="VAN LOOVEREN Lora (GROW-EXT)" userId="S::lora.van-looveren@ext.ec.europa.eu::df969400-2ee7-417c-a075-ad33a958ef5b" providerId="AD" clId="Web-{68CA2B0C-D286-46EA-9090-BF00D1948B1A}" dt="2022-12-06T20:12:21.412" v="608" actId="1076"/>
          <ac:spMkLst>
            <pc:docMk/>
            <pc:sldMk cId="3045229991" sldId="730"/>
            <ac:spMk id="32" creationId="{1F3904D3-7DA3-4F4D-AB08-AEF31A3BDA61}"/>
          </ac:spMkLst>
        </pc:spChg>
        <pc:spChg chg="mod">
          <ac:chgData name="VAN LOOVEREN Lora (GROW-EXT)" userId="S::lora.van-looveren@ext.ec.europa.eu::df969400-2ee7-417c-a075-ad33a958ef5b" providerId="AD" clId="Web-{68CA2B0C-D286-46EA-9090-BF00D1948B1A}" dt="2022-12-06T20:12:21.412" v="609" actId="1076"/>
          <ac:spMkLst>
            <pc:docMk/>
            <pc:sldMk cId="3045229991" sldId="730"/>
            <ac:spMk id="33" creationId="{63F89621-8D1D-4C7A-85E0-215E0580CCA5}"/>
          </ac:spMkLst>
        </pc:spChg>
        <pc:grpChg chg="add mod">
          <ac:chgData name="VAN LOOVEREN Lora (GROW-EXT)" userId="S::lora.van-looveren@ext.ec.europa.eu::df969400-2ee7-417c-a075-ad33a958ef5b" providerId="AD" clId="Web-{68CA2B0C-D286-46EA-9090-BF00D1948B1A}" dt="2022-12-06T20:12:48.475" v="613" actId="1076"/>
          <ac:grpSpMkLst>
            <pc:docMk/>
            <pc:sldMk cId="3045229991" sldId="730"/>
            <ac:grpSpMk id="2" creationId="{5FC6D794-EB49-31FE-F072-9214437CABED}"/>
          </ac:grpSpMkLst>
        </pc:grpChg>
        <pc:grpChg chg="mod">
          <ac:chgData name="VAN LOOVEREN Lora (GROW-EXT)" userId="S::lora.van-looveren@ext.ec.europa.eu::df969400-2ee7-417c-a075-ad33a958ef5b" providerId="AD" clId="Web-{68CA2B0C-D286-46EA-9090-BF00D1948B1A}" dt="2022-12-06T20:12:21.412" v="600" actId="1076"/>
          <ac:grpSpMkLst>
            <pc:docMk/>
            <pc:sldMk cId="3045229991" sldId="730"/>
            <ac:grpSpMk id="7" creationId="{0801A5EE-87CC-4D06-9FE1-0897D7B03519}"/>
          </ac:grpSpMkLst>
        </pc:grpChg>
        <pc:grpChg chg="mod">
          <ac:chgData name="VAN LOOVEREN Lora (GROW-EXT)" userId="S::lora.van-looveren@ext.ec.europa.eu::df969400-2ee7-417c-a075-ad33a958ef5b" providerId="AD" clId="Web-{68CA2B0C-D286-46EA-9090-BF00D1948B1A}" dt="2022-12-06T20:12:21.412" v="601" actId="1076"/>
          <ac:grpSpMkLst>
            <pc:docMk/>
            <pc:sldMk cId="3045229991" sldId="730"/>
            <ac:grpSpMk id="10" creationId="{C13F4295-7AA3-4F3D-AC43-B8DD6B270D12}"/>
          </ac:grpSpMkLst>
        </pc:grpChg>
        <pc:grpChg chg="mod">
          <ac:chgData name="VAN LOOVEREN Lora (GROW-EXT)" userId="S::lora.van-looveren@ext.ec.europa.eu::df969400-2ee7-417c-a075-ad33a958ef5b" providerId="AD" clId="Web-{68CA2B0C-D286-46EA-9090-BF00D1948B1A}" dt="2022-12-06T20:12:21.412" v="602" actId="1076"/>
          <ac:grpSpMkLst>
            <pc:docMk/>
            <pc:sldMk cId="3045229991" sldId="730"/>
            <ac:grpSpMk id="16" creationId="{0F0493F6-7743-4328-AAA3-B80D3344AC27}"/>
          </ac:grpSpMkLst>
        </pc:grpChg>
        <pc:grpChg chg="mod">
          <ac:chgData name="VAN LOOVEREN Lora (GROW-EXT)" userId="S::lora.van-looveren@ext.ec.europa.eu::df969400-2ee7-417c-a075-ad33a958ef5b" providerId="AD" clId="Web-{68CA2B0C-D286-46EA-9090-BF00D1948B1A}" dt="2022-12-06T20:12:21.412" v="603" actId="1076"/>
          <ac:grpSpMkLst>
            <pc:docMk/>
            <pc:sldMk cId="3045229991" sldId="730"/>
            <ac:grpSpMk id="19" creationId="{6C8A5B4A-F05C-4A28-A761-D64B39AC0662}"/>
          </ac:grpSpMkLst>
        </pc:grpChg>
        <pc:cxnChg chg="add mod">
          <ac:chgData name="VAN LOOVEREN Lora (GROW-EXT)" userId="S::lora.van-looveren@ext.ec.europa.eu::df969400-2ee7-417c-a075-ad33a958ef5b" providerId="AD" clId="Web-{68CA2B0C-D286-46EA-9090-BF00D1948B1A}" dt="2022-12-06T20:12:48.475" v="614" actId="1076"/>
          <ac:cxnSpMkLst>
            <pc:docMk/>
            <pc:sldMk cId="3045229991" sldId="730"/>
            <ac:cxnSpMk id="13" creationId="{DF1CAF12-3F94-7A57-D7D8-363A43F3C93E}"/>
          </ac:cxnSpMkLst>
        </pc:cxnChg>
        <pc:cxnChg chg="mod">
          <ac:chgData name="VAN LOOVEREN Lora (GROW-EXT)" userId="S::lora.van-looveren@ext.ec.europa.eu::df969400-2ee7-417c-a075-ad33a958ef5b" providerId="AD" clId="Web-{68CA2B0C-D286-46EA-9090-BF00D1948B1A}" dt="2022-12-06T20:12:21.412" v="604" actId="1076"/>
          <ac:cxnSpMkLst>
            <pc:docMk/>
            <pc:sldMk cId="3045229991" sldId="730"/>
            <ac:cxnSpMk id="26" creationId="{1E88D74A-52EA-4C17-818B-850B1BA238C9}"/>
          </ac:cxnSpMkLst>
        </pc:cxnChg>
        <pc:cxnChg chg="mod">
          <ac:chgData name="VAN LOOVEREN Lora (GROW-EXT)" userId="S::lora.van-looveren@ext.ec.europa.eu::df969400-2ee7-417c-a075-ad33a958ef5b" providerId="AD" clId="Web-{68CA2B0C-D286-46EA-9090-BF00D1948B1A}" dt="2022-12-06T20:12:21.412" v="605" actId="1076"/>
          <ac:cxnSpMkLst>
            <pc:docMk/>
            <pc:sldMk cId="3045229991" sldId="730"/>
            <ac:cxnSpMk id="27" creationId="{EC440610-188F-40EF-A885-1699F0AB0F21}"/>
          </ac:cxnSpMkLst>
        </pc:cxnChg>
        <pc:cxnChg chg="mod">
          <ac:chgData name="VAN LOOVEREN Lora (GROW-EXT)" userId="S::lora.van-looveren@ext.ec.europa.eu::df969400-2ee7-417c-a075-ad33a958ef5b" providerId="AD" clId="Web-{68CA2B0C-D286-46EA-9090-BF00D1948B1A}" dt="2022-12-06T20:12:21.412" v="606" actId="1076"/>
          <ac:cxnSpMkLst>
            <pc:docMk/>
            <pc:sldMk cId="3045229991" sldId="730"/>
            <ac:cxnSpMk id="30" creationId="{4EB48DE9-123A-4007-9640-FC451F8C19EF}"/>
          </ac:cxnSpMkLst>
        </pc:cxnChg>
        <pc:cxnChg chg="mod">
          <ac:chgData name="VAN LOOVEREN Lora (GROW-EXT)" userId="S::lora.van-looveren@ext.ec.europa.eu::df969400-2ee7-417c-a075-ad33a958ef5b" providerId="AD" clId="Web-{68CA2B0C-D286-46EA-9090-BF00D1948B1A}" dt="2022-12-06T20:12:21.412" v="607" actId="1076"/>
          <ac:cxnSpMkLst>
            <pc:docMk/>
            <pc:sldMk cId="3045229991" sldId="730"/>
            <ac:cxnSpMk id="31" creationId="{47324843-A6DD-4970-A300-CA8A056C9489}"/>
          </ac:cxnSpMkLst>
        </pc:cxnChg>
      </pc:sldChg>
      <pc:sldChg chg="modSp">
        <pc:chgData name="VAN LOOVEREN Lora (GROW-EXT)" userId="S::lora.van-looveren@ext.ec.europa.eu::df969400-2ee7-417c-a075-ad33a958ef5b" providerId="AD" clId="Web-{68CA2B0C-D286-46EA-9090-BF00D1948B1A}" dt="2022-12-06T19:52:05.461" v="184" actId="20577"/>
        <pc:sldMkLst>
          <pc:docMk/>
          <pc:sldMk cId="2221830407" sldId="732"/>
        </pc:sldMkLst>
        <pc:spChg chg="mod">
          <ac:chgData name="VAN LOOVEREN Lora (GROW-EXT)" userId="S::lora.van-looveren@ext.ec.europa.eu::df969400-2ee7-417c-a075-ad33a958ef5b" providerId="AD" clId="Web-{68CA2B0C-D286-46EA-9090-BF00D1948B1A}" dt="2022-12-06T19:52:05.461" v="184" actId="20577"/>
          <ac:spMkLst>
            <pc:docMk/>
            <pc:sldMk cId="2221830407" sldId="732"/>
            <ac:spMk id="2" creationId="{6344DEB5-71A6-33FD-DCCA-16ED00C438AF}"/>
          </ac:spMkLst>
        </pc:spChg>
      </pc:sldChg>
      <pc:sldChg chg="modSp modCm">
        <pc:chgData name="VAN LOOVEREN Lora (GROW-EXT)" userId="S::lora.van-looveren@ext.ec.europa.eu::df969400-2ee7-417c-a075-ad33a958ef5b" providerId="AD" clId="Web-{68CA2B0C-D286-46EA-9090-BF00D1948B1A}" dt="2022-12-06T19:39:51.263" v="80" actId="20577"/>
        <pc:sldMkLst>
          <pc:docMk/>
          <pc:sldMk cId="897515566" sldId="734"/>
        </pc:sldMkLst>
        <pc:spChg chg="mod">
          <ac:chgData name="VAN LOOVEREN Lora (GROW-EXT)" userId="S::lora.van-looveren@ext.ec.europa.eu::df969400-2ee7-417c-a075-ad33a958ef5b" providerId="AD" clId="Web-{68CA2B0C-D286-46EA-9090-BF00D1948B1A}" dt="2022-12-06T19:39:51.263" v="80" actId="20577"/>
          <ac:spMkLst>
            <pc:docMk/>
            <pc:sldMk cId="897515566" sldId="734"/>
            <ac:spMk id="2" creationId="{6344DEB5-71A6-33FD-DCCA-16ED00C438AF}"/>
          </ac:spMkLst>
        </pc:spChg>
      </pc:sldChg>
      <pc:sldChg chg="mod modShow">
        <pc:chgData name="VAN LOOVEREN Lora (GROW-EXT)" userId="S::lora.van-looveren@ext.ec.europa.eu::df969400-2ee7-417c-a075-ad33a958ef5b" providerId="AD" clId="Web-{68CA2B0C-D286-46EA-9090-BF00D1948B1A}" dt="2022-12-06T19:36:51.897" v="5"/>
        <pc:sldMkLst>
          <pc:docMk/>
          <pc:sldMk cId="1554675855" sldId="738"/>
        </pc:sldMkLst>
      </pc:sldChg>
      <pc:sldChg chg="mod modShow">
        <pc:chgData name="VAN LOOVEREN Lora (GROW-EXT)" userId="S::lora.van-looveren@ext.ec.europa.eu::df969400-2ee7-417c-a075-ad33a958ef5b" providerId="AD" clId="Web-{68CA2B0C-D286-46EA-9090-BF00D1948B1A}" dt="2022-12-06T19:36:51.866" v="4"/>
        <pc:sldMkLst>
          <pc:docMk/>
          <pc:sldMk cId="1841788963" sldId="739"/>
        </pc:sldMkLst>
      </pc:sldChg>
      <pc:sldChg chg="mod modShow">
        <pc:chgData name="VAN LOOVEREN Lora (GROW-EXT)" userId="S::lora.van-looveren@ext.ec.europa.eu::df969400-2ee7-417c-a075-ad33a958ef5b" providerId="AD" clId="Web-{68CA2B0C-D286-46EA-9090-BF00D1948B1A}" dt="2022-12-06T19:36:51.803" v="3"/>
        <pc:sldMkLst>
          <pc:docMk/>
          <pc:sldMk cId="2616480955" sldId="740"/>
        </pc:sldMkLst>
      </pc:sldChg>
      <pc:sldChg chg="mod modShow">
        <pc:chgData name="VAN LOOVEREN Lora (GROW-EXT)" userId="S::lora.van-looveren@ext.ec.europa.eu::df969400-2ee7-417c-a075-ad33a958ef5b" providerId="AD" clId="Web-{68CA2B0C-D286-46EA-9090-BF00D1948B1A}" dt="2022-12-06T19:36:51.741" v="2"/>
        <pc:sldMkLst>
          <pc:docMk/>
          <pc:sldMk cId="4154014009" sldId="741"/>
        </pc:sldMkLst>
      </pc:sldChg>
      <pc:sldChg chg="mod modShow">
        <pc:chgData name="VAN LOOVEREN Lora (GROW-EXT)" userId="S::lora.van-looveren@ext.ec.europa.eu::df969400-2ee7-417c-a075-ad33a958ef5b" providerId="AD" clId="Web-{68CA2B0C-D286-46EA-9090-BF00D1948B1A}" dt="2022-12-06T19:36:51.694" v="1"/>
        <pc:sldMkLst>
          <pc:docMk/>
          <pc:sldMk cId="4167293974" sldId="742"/>
        </pc:sldMkLst>
      </pc:sldChg>
      <pc:sldChg chg="mod modShow">
        <pc:chgData name="VAN LOOVEREN Lora (GROW-EXT)" userId="S::lora.van-looveren@ext.ec.europa.eu::df969400-2ee7-417c-a075-ad33a958ef5b" providerId="AD" clId="Web-{68CA2B0C-D286-46EA-9090-BF00D1948B1A}" dt="2022-12-06T19:36:51.647" v="0"/>
        <pc:sldMkLst>
          <pc:docMk/>
          <pc:sldMk cId="1963396349" sldId="745"/>
        </pc:sldMkLst>
      </pc:sldChg>
      <pc:sldChg chg="mod modShow">
        <pc:chgData name="VAN LOOVEREN Lora (GROW-EXT)" userId="S::lora.van-looveren@ext.ec.europa.eu::df969400-2ee7-417c-a075-ad33a958ef5b" providerId="AD" clId="Web-{68CA2B0C-D286-46EA-9090-BF00D1948B1A}" dt="2022-12-06T19:37:24.476" v="7"/>
        <pc:sldMkLst>
          <pc:docMk/>
          <pc:sldMk cId="3489254766" sldId="808"/>
        </pc:sldMkLst>
      </pc:sldChg>
      <pc:sldChg chg="mod modShow">
        <pc:chgData name="VAN LOOVEREN Lora (GROW-EXT)" userId="S::lora.van-looveren@ext.ec.europa.eu::df969400-2ee7-417c-a075-ad33a958ef5b" providerId="AD" clId="Web-{68CA2B0C-D286-46EA-9090-BF00D1948B1A}" dt="2022-12-06T19:37:24.492" v="8"/>
        <pc:sldMkLst>
          <pc:docMk/>
          <pc:sldMk cId="2485736225" sldId="812"/>
        </pc:sldMkLst>
      </pc:sldChg>
    </pc:docChg>
  </pc:docChgLst>
  <pc:docChgLst>
    <pc:chgData name="FERRAND Karl (OP)" userId="f83b00f0-b215-47b6-8f86-c4ae3ea907e4" providerId="ADAL" clId="{452D1E2D-3B5A-4ECE-9BAA-34921C869BB7}"/>
    <pc:docChg chg="modSld">
      <pc:chgData name="FERRAND Karl (OP)" userId="f83b00f0-b215-47b6-8f86-c4ae3ea907e4" providerId="ADAL" clId="{452D1E2D-3B5A-4ECE-9BAA-34921C869BB7}" dt="2022-12-12T11:58:46.697" v="33" actId="20577"/>
      <pc:docMkLst>
        <pc:docMk/>
      </pc:docMkLst>
      <pc:sldChg chg="modSp mod">
        <pc:chgData name="FERRAND Karl (OP)" userId="f83b00f0-b215-47b6-8f86-c4ae3ea907e4" providerId="ADAL" clId="{452D1E2D-3B5A-4ECE-9BAA-34921C869BB7}" dt="2022-12-12T11:58:46.697" v="33" actId="20577"/>
        <pc:sldMkLst>
          <pc:docMk/>
          <pc:sldMk cId="1963396349" sldId="745"/>
        </pc:sldMkLst>
        <pc:spChg chg="mod">
          <ac:chgData name="FERRAND Karl (OP)" userId="f83b00f0-b215-47b6-8f86-c4ae3ea907e4" providerId="ADAL" clId="{452D1E2D-3B5A-4ECE-9BAA-34921C869BB7}" dt="2022-12-12T11:58:46.697" v="33" actId="20577"/>
          <ac:spMkLst>
            <pc:docMk/>
            <pc:sldMk cId="1963396349" sldId="745"/>
            <ac:spMk id="7" creationId="{00000000-0000-0000-0000-000000000000}"/>
          </ac:spMkLst>
        </pc:spChg>
      </pc:sldChg>
    </pc:docChg>
  </pc:docChgLst>
  <pc:docChgLst>
    <pc:chgData name="DUDAS Zsofia (GROW-EXT)" userId="S::zsofia.dudas@ext.ec.europa.eu::db8534a3-b262-4770-bf75-e9501538fc23" providerId="AD" clId="Web-{1BF23E79-F8AA-4238-8090-5E3BA0DF6EBF}"/>
    <pc:docChg chg="delSld modSld sldOrd">
      <pc:chgData name="DUDAS Zsofia (GROW-EXT)" userId="S::zsofia.dudas@ext.ec.europa.eu::db8534a3-b262-4770-bf75-e9501538fc23" providerId="AD" clId="Web-{1BF23E79-F8AA-4238-8090-5E3BA0DF6EBF}" dt="2022-12-05T15:57:24.945" v="334" actId="1076"/>
      <pc:docMkLst>
        <pc:docMk/>
      </pc:docMkLst>
      <pc:sldChg chg="del">
        <pc:chgData name="DUDAS Zsofia (GROW-EXT)" userId="S::zsofia.dudas@ext.ec.europa.eu::db8534a3-b262-4770-bf75-e9501538fc23" providerId="AD" clId="Web-{1BF23E79-F8AA-4238-8090-5E3BA0DF6EBF}" dt="2022-12-05T15:48:30.942" v="12"/>
        <pc:sldMkLst>
          <pc:docMk/>
          <pc:sldMk cId="4023987680" sldId="704"/>
        </pc:sldMkLst>
      </pc:sldChg>
      <pc:sldChg chg="del">
        <pc:chgData name="DUDAS Zsofia (GROW-EXT)" userId="S::zsofia.dudas@ext.ec.europa.eu::db8534a3-b262-4770-bf75-e9501538fc23" providerId="AD" clId="Web-{1BF23E79-F8AA-4238-8090-5E3BA0DF6EBF}" dt="2022-12-05T15:48:33.348" v="15"/>
        <pc:sldMkLst>
          <pc:docMk/>
          <pc:sldMk cId="2562872399" sldId="713"/>
        </pc:sldMkLst>
      </pc:sldChg>
      <pc:sldChg chg="del">
        <pc:chgData name="DUDAS Zsofia (GROW-EXT)" userId="S::zsofia.dudas@ext.ec.europa.eu::db8534a3-b262-4770-bf75-e9501538fc23" providerId="AD" clId="Web-{1BF23E79-F8AA-4238-8090-5E3BA0DF6EBF}" dt="2022-12-05T15:48:31.817" v="13"/>
        <pc:sldMkLst>
          <pc:docMk/>
          <pc:sldMk cId="1144355040" sldId="716"/>
        </pc:sldMkLst>
      </pc:sldChg>
      <pc:sldChg chg="del">
        <pc:chgData name="DUDAS Zsofia (GROW-EXT)" userId="S::zsofia.dudas@ext.ec.europa.eu::db8534a3-b262-4770-bf75-e9501538fc23" providerId="AD" clId="Web-{1BF23E79-F8AA-4238-8090-5E3BA0DF6EBF}" dt="2022-12-05T15:48:33.114" v="14"/>
        <pc:sldMkLst>
          <pc:docMk/>
          <pc:sldMk cId="2242510337" sldId="717"/>
        </pc:sldMkLst>
      </pc:sldChg>
      <pc:sldChg chg="del">
        <pc:chgData name="DUDAS Zsofia (GROW-EXT)" userId="S::zsofia.dudas@ext.ec.europa.eu::db8534a3-b262-4770-bf75-e9501538fc23" providerId="AD" clId="Web-{1BF23E79-F8AA-4238-8090-5E3BA0DF6EBF}" dt="2022-12-05T15:48:01.503" v="10"/>
        <pc:sldMkLst>
          <pc:docMk/>
          <pc:sldMk cId="4146857478" sldId="777"/>
        </pc:sldMkLst>
      </pc:sldChg>
      <pc:sldChg chg="addSp delSp modSp ord">
        <pc:chgData name="DUDAS Zsofia (GROW-EXT)" userId="S::zsofia.dudas@ext.ec.europa.eu::db8534a3-b262-4770-bf75-e9501538fc23" providerId="AD" clId="Web-{1BF23E79-F8AA-4238-8090-5E3BA0DF6EBF}" dt="2022-12-05T15:57:24.945" v="334" actId="1076"/>
        <pc:sldMkLst>
          <pc:docMk/>
          <pc:sldMk cId="842371241" sldId="813"/>
        </pc:sldMkLst>
        <pc:spChg chg="mod">
          <ac:chgData name="DUDAS Zsofia (GROW-EXT)" userId="S::zsofia.dudas@ext.ec.europa.eu::db8534a3-b262-4770-bf75-e9501538fc23" providerId="AD" clId="Web-{1BF23E79-F8AA-4238-8090-5E3BA0DF6EBF}" dt="2022-12-05T15:56:27.162" v="323" actId="20577"/>
          <ac:spMkLst>
            <pc:docMk/>
            <pc:sldMk cId="842371241" sldId="813"/>
            <ac:spMk id="3" creationId="{E9492F19-E3D7-46EE-ABCC-5CE040AB8DAA}"/>
          </ac:spMkLst>
        </pc:spChg>
        <pc:spChg chg="mod">
          <ac:chgData name="DUDAS Zsofia (GROW-EXT)" userId="S::zsofia.dudas@ext.ec.europa.eu::db8534a3-b262-4770-bf75-e9501538fc23" providerId="AD" clId="Web-{1BF23E79-F8AA-4238-8090-5E3BA0DF6EBF}" dt="2022-12-05T15:57:01.272" v="333" actId="20577"/>
          <ac:spMkLst>
            <pc:docMk/>
            <pc:sldMk cId="842371241" sldId="813"/>
            <ac:spMk id="29" creationId="{A258FF99-3794-64C5-FD30-104F643CB97B}"/>
          </ac:spMkLst>
        </pc:spChg>
        <pc:graphicFrameChg chg="add mod modGraphic">
          <ac:chgData name="DUDAS Zsofia (GROW-EXT)" userId="S::zsofia.dudas@ext.ec.europa.eu::db8534a3-b262-4770-bf75-e9501538fc23" providerId="AD" clId="Web-{1BF23E79-F8AA-4238-8090-5E3BA0DF6EBF}" dt="2022-12-05T15:57:24.945" v="334" actId="1076"/>
          <ac:graphicFrameMkLst>
            <pc:docMk/>
            <pc:sldMk cId="842371241" sldId="813"/>
            <ac:graphicFrameMk id="4" creationId="{85EFE55E-E379-234F-5AC4-007B1FBCFF16}"/>
          </ac:graphicFrameMkLst>
        </pc:graphicFrameChg>
        <pc:picChg chg="add del mod">
          <ac:chgData name="DUDAS Zsofia (GROW-EXT)" userId="S::zsofia.dudas@ext.ec.europa.eu::db8534a3-b262-4770-bf75-e9501538fc23" providerId="AD" clId="Web-{1BF23E79-F8AA-4238-8090-5E3BA0DF6EBF}" dt="2022-12-05T15:53:47.047" v="290"/>
          <ac:picMkLst>
            <pc:docMk/>
            <pc:sldMk cId="842371241" sldId="813"/>
            <ac:picMk id="2" creationId="{088815A8-BF32-3F07-52A5-5AA4A1F02A29}"/>
          </ac:picMkLst>
        </pc:picChg>
        <pc:picChg chg="del mod">
          <ac:chgData name="DUDAS Zsofia (GROW-EXT)" userId="S::zsofia.dudas@ext.ec.europa.eu::db8534a3-b262-4770-bf75-e9501538fc23" providerId="AD" clId="Web-{1BF23E79-F8AA-4238-8090-5E3BA0DF6EBF}" dt="2022-12-05T15:55:38.410" v="309"/>
          <ac:picMkLst>
            <pc:docMk/>
            <pc:sldMk cId="842371241" sldId="813"/>
            <ac:picMk id="22" creationId="{8751467D-8043-7C50-42C8-B984ABB3C932}"/>
          </ac:picMkLst>
        </pc:picChg>
      </pc:sldChg>
    </pc:docChg>
  </pc:docChgLst>
  <pc:docChgLst>
    <pc:chgData name="DUDAS Zsofia (GROW-EXT)" userId="S::zsofia.dudas@ext.ec.europa.eu::db8534a3-b262-4770-bf75-e9501538fc23" providerId="AD" clId="Web-{D06ED965-307F-4FCB-9FC9-F87C626297DF}"/>
    <pc:docChg chg="mod addSld delSld modSld sldOrd">
      <pc:chgData name="DUDAS Zsofia (GROW-EXT)" userId="S::zsofia.dudas@ext.ec.europa.eu::db8534a3-b262-4770-bf75-e9501538fc23" providerId="AD" clId="Web-{D06ED965-307F-4FCB-9FC9-F87C626297DF}" dt="2022-12-02T08:42:56.668" v="48" actId="20577"/>
      <pc:docMkLst>
        <pc:docMk/>
      </pc:docMkLst>
      <pc:sldChg chg="modSp">
        <pc:chgData name="DUDAS Zsofia (GROW-EXT)" userId="S::zsofia.dudas@ext.ec.europa.eu::db8534a3-b262-4770-bf75-e9501538fc23" providerId="AD" clId="Web-{D06ED965-307F-4FCB-9FC9-F87C626297DF}" dt="2022-12-02T08:41:20.478" v="15" actId="14100"/>
        <pc:sldMkLst>
          <pc:docMk/>
          <pc:sldMk cId="0" sldId="697"/>
        </pc:sldMkLst>
        <pc:spChg chg="mod">
          <ac:chgData name="DUDAS Zsofia (GROW-EXT)" userId="S::zsofia.dudas@ext.ec.europa.eu::db8534a3-b262-4770-bf75-e9501538fc23" providerId="AD" clId="Web-{D06ED965-307F-4FCB-9FC9-F87C626297DF}" dt="2022-12-02T08:41:20.478" v="15" actId="14100"/>
          <ac:spMkLst>
            <pc:docMk/>
            <pc:sldMk cId="0" sldId="697"/>
            <ac:spMk id="2" creationId="{00000000-0000-0000-0000-000000000000}"/>
          </ac:spMkLst>
        </pc:spChg>
      </pc:sldChg>
      <pc:sldChg chg="modSp ord">
        <pc:chgData name="DUDAS Zsofia (GROW-EXT)" userId="S::zsofia.dudas@ext.ec.europa.eu::db8534a3-b262-4770-bf75-e9501538fc23" providerId="AD" clId="Web-{D06ED965-307F-4FCB-9FC9-F87C626297DF}" dt="2022-12-02T08:42:48.121" v="43" actId="20577"/>
        <pc:sldMkLst>
          <pc:docMk/>
          <pc:sldMk cId="2360604962" sldId="698"/>
        </pc:sldMkLst>
        <pc:spChg chg="mod">
          <ac:chgData name="DUDAS Zsofia (GROW-EXT)" userId="S::zsofia.dudas@ext.ec.europa.eu::db8534a3-b262-4770-bf75-e9501538fc23" providerId="AD" clId="Web-{D06ED965-307F-4FCB-9FC9-F87C626297DF}" dt="2022-12-02T08:42:48.121" v="43" actId="20577"/>
          <ac:spMkLst>
            <pc:docMk/>
            <pc:sldMk cId="2360604962" sldId="698"/>
            <ac:spMk id="33" creationId="{63F89621-8D1D-4C7A-85E0-215E0580CCA5}"/>
          </ac:spMkLst>
        </pc:spChg>
      </pc:sldChg>
      <pc:sldChg chg="modSp">
        <pc:chgData name="DUDAS Zsofia (GROW-EXT)" userId="S::zsofia.dudas@ext.ec.europa.eu::db8534a3-b262-4770-bf75-e9501538fc23" providerId="AD" clId="Web-{D06ED965-307F-4FCB-9FC9-F87C626297DF}" dt="2022-12-02T08:38:28.957" v="2" actId="1076"/>
        <pc:sldMkLst>
          <pc:docMk/>
          <pc:sldMk cId="3179786054" sldId="706"/>
        </pc:sldMkLst>
        <pc:spChg chg="mod">
          <ac:chgData name="DUDAS Zsofia (GROW-EXT)" userId="S::zsofia.dudas@ext.ec.europa.eu::db8534a3-b262-4770-bf75-e9501538fc23" providerId="AD" clId="Web-{D06ED965-307F-4FCB-9FC9-F87C626297DF}" dt="2022-12-02T08:38:24.425" v="1" actId="14100"/>
          <ac:spMkLst>
            <pc:docMk/>
            <pc:sldMk cId="3179786054" sldId="706"/>
            <ac:spMk id="5" creationId="{454FB112-C409-401E-BB2D-1FA27B245A6D}"/>
          </ac:spMkLst>
        </pc:spChg>
        <pc:picChg chg="mod">
          <ac:chgData name="DUDAS Zsofia (GROW-EXT)" userId="S::zsofia.dudas@ext.ec.europa.eu::db8534a3-b262-4770-bf75-e9501538fc23" providerId="AD" clId="Web-{D06ED965-307F-4FCB-9FC9-F87C626297DF}" dt="2022-12-02T08:38:28.957" v="2" actId="1076"/>
          <ac:picMkLst>
            <pc:docMk/>
            <pc:sldMk cId="3179786054" sldId="706"/>
            <ac:picMk id="2" creationId="{2D7FEA97-3714-910D-E303-9D0280E75BF0}"/>
          </ac:picMkLst>
        </pc:picChg>
      </pc:sldChg>
      <pc:sldChg chg="modSp">
        <pc:chgData name="DUDAS Zsofia (GROW-EXT)" userId="S::zsofia.dudas@ext.ec.europa.eu::db8534a3-b262-4770-bf75-e9501538fc23" providerId="AD" clId="Web-{D06ED965-307F-4FCB-9FC9-F87C626297DF}" dt="2022-12-02T08:39:05.677" v="6" actId="14100"/>
        <pc:sldMkLst>
          <pc:docMk/>
          <pc:sldMk cId="1980769545" sldId="708"/>
        </pc:sldMkLst>
        <pc:spChg chg="mod">
          <ac:chgData name="DUDAS Zsofia (GROW-EXT)" userId="S::zsofia.dudas@ext.ec.europa.eu::db8534a3-b262-4770-bf75-e9501538fc23" providerId="AD" clId="Web-{D06ED965-307F-4FCB-9FC9-F87C626297DF}" dt="2022-12-02T08:39:05.677" v="6" actId="14100"/>
          <ac:spMkLst>
            <pc:docMk/>
            <pc:sldMk cId="1980769545" sldId="708"/>
            <ac:spMk id="5" creationId="{30BD8F0E-E9AE-CBA3-C11C-70A6057CCF8F}"/>
          </ac:spMkLst>
        </pc:spChg>
      </pc:sldChg>
      <pc:sldChg chg="ord">
        <pc:chgData name="DUDAS Zsofia (GROW-EXT)" userId="S::zsofia.dudas@ext.ec.europa.eu::db8534a3-b262-4770-bf75-e9501538fc23" providerId="AD" clId="Web-{D06ED965-307F-4FCB-9FC9-F87C626297DF}" dt="2022-12-02T08:42:02.401" v="16"/>
        <pc:sldMkLst>
          <pc:docMk/>
          <pc:sldMk cId="1792887527" sldId="709"/>
        </pc:sldMkLst>
      </pc:sldChg>
      <pc:sldChg chg="modSp">
        <pc:chgData name="DUDAS Zsofia (GROW-EXT)" userId="S::zsofia.dudas@ext.ec.europa.eu::db8534a3-b262-4770-bf75-e9501538fc23" providerId="AD" clId="Web-{D06ED965-307F-4FCB-9FC9-F87C626297DF}" dt="2022-12-02T08:42:09.073" v="18" actId="20577"/>
        <pc:sldMkLst>
          <pc:docMk/>
          <pc:sldMk cId="3869120417" sldId="728"/>
        </pc:sldMkLst>
        <pc:spChg chg="mod">
          <ac:chgData name="DUDAS Zsofia (GROW-EXT)" userId="S::zsofia.dudas@ext.ec.europa.eu::db8534a3-b262-4770-bf75-e9501538fc23" providerId="AD" clId="Web-{D06ED965-307F-4FCB-9FC9-F87C626297DF}" dt="2022-12-02T08:42:09.073" v="18" actId="20577"/>
          <ac:spMkLst>
            <pc:docMk/>
            <pc:sldMk cId="3869120417" sldId="728"/>
            <ac:spMk id="10" creationId="{00000000-0000-0000-0000-000000000000}"/>
          </ac:spMkLst>
        </pc:spChg>
      </pc:sldChg>
      <pc:sldChg chg="modSp">
        <pc:chgData name="DUDAS Zsofia (GROW-EXT)" userId="S::zsofia.dudas@ext.ec.europa.eu::db8534a3-b262-4770-bf75-e9501538fc23" providerId="AD" clId="Web-{D06ED965-307F-4FCB-9FC9-F87C626297DF}" dt="2022-12-02T08:42:56.668" v="48" actId="20577"/>
        <pc:sldMkLst>
          <pc:docMk/>
          <pc:sldMk cId="1171413847" sldId="772"/>
        </pc:sldMkLst>
        <pc:spChg chg="mod">
          <ac:chgData name="DUDAS Zsofia (GROW-EXT)" userId="S::zsofia.dudas@ext.ec.europa.eu::db8534a3-b262-4770-bf75-e9501538fc23" providerId="AD" clId="Web-{D06ED965-307F-4FCB-9FC9-F87C626297DF}" dt="2022-12-02T08:42:56.668" v="48" actId="20577"/>
          <ac:spMkLst>
            <pc:docMk/>
            <pc:sldMk cId="1171413847" sldId="772"/>
            <ac:spMk id="3" creationId="{E9492F19-E3D7-46EE-ABCC-5CE040AB8DAA}"/>
          </ac:spMkLst>
        </pc:spChg>
      </pc:sldChg>
      <pc:sldChg chg="del">
        <pc:chgData name="DUDAS Zsofia (GROW-EXT)" userId="S::zsofia.dudas@ext.ec.europa.eu::db8534a3-b262-4770-bf75-e9501538fc23" providerId="AD" clId="Web-{D06ED965-307F-4FCB-9FC9-F87C626297DF}" dt="2022-12-02T08:40:22.616" v="7"/>
        <pc:sldMkLst>
          <pc:docMk/>
          <pc:sldMk cId="2073977533" sldId="775"/>
        </pc:sldMkLst>
      </pc:sldChg>
      <pc:sldChg chg="modSp add replId">
        <pc:chgData name="DUDAS Zsofia (GROW-EXT)" userId="S::zsofia.dudas@ext.ec.europa.eu::db8534a3-b262-4770-bf75-e9501538fc23" providerId="AD" clId="Web-{D06ED965-307F-4FCB-9FC9-F87C626297DF}" dt="2022-12-02T08:40:47.805" v="14" actId="20577"/>
        <pc:sldMkLst>
          <pc:docMk/>
          <pc:sldMk cId="3369229242" sldId="775"/>
        </pc:sldMkLst>
        <pc:spChg chg="mod">
          <ac:chgData name="DUDAS Zsofia (GROW-EXT)" userId="S::zsofia.dudas@ext.ec.europa.eu::db8534a3-b262-4770-bf75-e9501538fc23" providerId="AD" clId="Web-{D06ED965-307F-4FCB-9FC9-F87C626297DF}" dt="2022-12-02T08:40:47.805" v="14" actId="20577"/>
          <ac:spMkLst>
            <pc:docMk/>
            <pc:sldMk cId="3369229242" sldId="775"/>
            <ac:spMk id="8" creationId="{00000000-0000-0000-0000-000000000000}"/>
          </ac:spMkLst>
        </pc:spChg>
      </pc:sldChg>
    </pc:docChg>
  </pc:docChgLst>
  <pc:docChgLst>
    <pc:chgData name="SCHMIDT Marc Christopher (GROW)" userId="S::marc-christopher.schmidt@ec.europa.eu::23a91981-fc8c-475a-b770-e7a09fe922a7" providerId="AD" clId="Web-{C0014453-C4CA-4CD1-878B-742B65F4C1E6}"/>
    <pc:docChg chg="addSld delSld modSld sldOrd">
      <pc:chgData name="SCHMIDT Marc Christopher (GROW)" userId="S::marc-christopher.schmidt@ec.europa.eu::23a91981-fc8c-475a-b770-e7a09fe922a7" providerId="AD" clId="Web-{C0014453-C4CA-4CD1-878B-742B65F4C1E6}" dt="2022-12-06T07:58:17.405" v="285" actId="1076"/>
      <pc:docMkLst>
        <pc:docMk/>
      </pc:docMkLst>
      <pc:sldChg chg="del">
        <pc:chgData name="SCHMIDT Marc Christopher (GROW)" userId="S::marc-christopher.schmidt@ec.europa.eu::23a91981-fc8c-475a-b770-e7a09fe922a7" providerId="AD" clId="Web-{C0014453-C4CA-4CD1-878B-742B65F4C1E6}" dt="2022-12-05T16:56:02.698" v="102"/>
        <pc:sldMkLst>
          <pc:docMk/>
          <pc:sldMk cId="974941920" sldId="782"/>
        </pc:sldMkLst>
      </pc:sldChg>
      <pc:sldChg chg="addSp delSp modSp">
        <pc:chgData name="SCHMIDT Marc Christopher (GROW)" userId="S::marc-christopher.schmidt@ec.europa.eu::23a91981-fc8c-475a-b770-e7a09fe922a7" providerId="AD" clId="Web-{C0014453-C4CA-4CD1-878B-742B65F4C1E6}" dt="2022-12-06T07:58:17.405" v="285" actId="1076"/>
        <pc:sldMkLst>
          <pc:docMk/>
          <pc:sldMk cId="4213873106" sldId="785"/>
        </pc:sldMkLst>
        <pc:spChg chg="add del mod">
          <ac:chgData name="SCHMIDT Marc Christopher (GROW)" userId="S::marc-christopher.schmidt@ec.europa.eu::23a91981-fc8c-475a-b770-e7a09fe922a7" providerId="AD" clId="Web-{C0014453-C4CA-4CD1-878B-742B65F4C1E6}" dt="2022-12-05T16:54:03.945" v="46"/>
          <ac:spMkLst>
            <pc:docMk/>
            <pc:sldMk cId="4213873106" sldId="785"/>
            <ac:spMk id="2" creationId="{C693DFF8-9A8D-9DD6-6774-8B52149524A5}"/>
          </ac:spMkLst>
        </pc:spChg>
        <pc:spChg chg="add mod">
          <ac:chgData name="SCHMIDT Marc Christopher (GROW)" userId="S::marc-christopher.schmidt@ec.europa.eu::23a91981-fc8c-475a-b770-e7a09fe922a7" providerId="AD" clId="Web-{C0014453-C4CA-4CD1-878B-742B65F4C1E6}" dt="2022-12-05T16:55:38.135" v="101" actId="20577"/>
          <ac:spMkLst>
            <pc:docMk/>
            <pc:sldMk cId="4213873106" sldId="785"/>
            <ac:spMk id="5" creationId="{14DA05DB-FECA-BB76-F583-86B63D0FB399}"/>
          </ac:spMkLst>
        </pc:spChg>
        <pc:picChg chg="mod">
          <ac:chgData name="SCHMIDT Marc Christopher (GROW)" userId="S::marc-christopher.schmidt@ec.europa.eu::23a91981-fc8c-475a-b770-e7a09fe922a7" providerId="AD" clId="Web-{C0014453-C4CA-4CD1-878B-742B65F4C1E6}" dt="2022-12-06T07:58:17.405" v="285" actId="1076"/>
          <ac:picMkLst>
            <pc:docMk/>
            <pc:sldMk cId="4213873106" sldId="785"/>
            <ac:picMk id="14" creationId="{E5246269-9158-4DD1-A5F4-7ED6BEE6A2AE}"/>
          </ac:picMkLst>
        </pc:picChg>
      </pc:sldChg>
      <pc:sldChg chg="modSp">
        <pc:chgData name="SCHMIDT Marc Christopher (GROW)" userId="S::marc-christopher.schmidt@ec.europa.eu::23a91981-fc8c-475a-b770-e7a09fe922a7" providerId="AD" clId="Web-{C0014453-C4CA-4CD1-878B-742B65F4C1E6}" dt="2022-12-06T07:40:43.928" v="104" actId="20577"/>
        <pc:sldMkLst>
          <pc:docMk/>
          <pc:sldMk cId="1781639492" sldId="787"/>
        </pc:sldMkLst>
        <pc:spChg chg="mod">
          <ac:chgData name="SCHMIDT Marc Christopher (GROW)" userId="S::marc-christopher.schmidt@ec.europa.eu::23a91981-fc8c-475a-b770-e7a09fe922a7" providerId="AD" clId="Web-{C0014453-C4CA-4CD1-878B-742B65F4C1E6}" dt="2022-12-06T07:40:43.928" v="104" actId="20577"/>
          <ac:spMkLst>
            <pc:docMk/>
            <pc:sldMk cId="1781639492" sldId="787"/>
            <ac:spMk id="2" creationId="{DB0662A2-A933-BDA6-40F3-F217B433BF55}"/>
          </ac:spMkLst>
        </pc:spChg>
      </pc:sldChg>
      <pc:sldChg chg="delSp modSp delAnim">
        <pc:chgData name="SCHMIDT Marc Christopher (GROW)" userId="S::marc-christopher.schmidt@ec.europa.eu::23a91981-fc8c-475a-b770-e7a09fe922a7" providerId="AD" clId="Web-{C0014453-C4CA-4CD1-878B-742B65F4C1E6}" dt="2022-12-06T07:58:02.107" v="282"/>
        <pc:sldMkLst>
          <pc:docMk/>
          <pc:sldMk cId="3164820313" sldId="824"/>
        </pc:sldMkLst>
        <pc:spChg chg="mod topLvl">
          <ac:chgData name="SCHMIDT Marc Christopher (GROW)" userId="S::marc-christopher.schmidt@ec.europa.eu::23a91981-fc8c-475a-b770-e7a09fe922a7" providerId="AD" clId="Web-{C0014453-C4CA-4CD1-878B-742B65F4C1E6}" dt="2022-12-06T07:49:16.462" v="254" actId="14100"/>
          <ac:spMkLst>
            <pc:docMk/>
            <pc:sldMk cId="3164820313" sldId="824"/>
            <ac:spMk id="4" creationId="{01C6EF70-CC00-EDE9-3C7F-08F623BE8D9F}"/>
          </ac:spMkLst>
        </pc:spChg>
        <pc:spChg chg="topLvl">
          <ac:chgData name="SCHMIDT Marc Christopher (GROW)" userId="S::marc-christopher.schmidt@ec.europa.eu::23a91981-fc8c-475a-b770-e7a09fe922a7" providerId="AD" clId="Web-{C0014453-C4CA-4CD1-878B-742B65F4C1E6}" dt="2022-12-06T07:48:35.350" v="220"/>
          <ac:spMkLst>
            <pc:docMk/>
            <pc:sldMk cId="3164820313" sldId="824"/>
            <ac:spMk id="5" creationId="{402C205F-F8B2-9DB5-8ECB-9329BA7BC5D9}"/>
          </ac:spMkLst>
        </pc:spChg>
        <pc:spChg chg="del mod topLvl">
          <ac:chgData name="SCHMIDT Marc Christopher (GROW)" userId="S::marc-christopher.schmidt@ec.europa.eu::23a91981-fc8c-475a-b770-e7a09fe922a7" providerId="AD" clId="Web-{C0014453-C4CA-4CD1-878B-742B65F4C1E6}" dt="2022-12-06T07:49:06.618" v="252"/>
          <ac:spMkLst>
            <pc:docMk/>
            <pc:sldMk cId="3164820313" sldId="824"/>
            <ac:spMk id="6" creationId="{1C1035ED-2A88-9025-7220-D1029F1A55F7}"/>
          </ac:spMkLst>
        </pc:spChg>
        <pc:spChg chg="mod topLvl">
          <ac:chgData name="SCHMIDT Marc Christopher (GROW)" userId="S::marc-christopher.schmidt@ec.europa.eu::23a91981-fc8c-475a-b770-e7a09fe922a7" providerId="AD" clId="Web-{C0014453-C4CA-4CD1-878B-742B65F4C1E6}" dt="2022-12-06T07:47:47.925" v="215" actId="1076"/>
          <ac:spMkLst>
            <pc:docMk/>
            <pc:sldMk cId="3164820313" sldId="824"/>
            <ac:spMk id="14" creationId="{EFAAC3A0-9A5B-415B-8660-F22C2578A2CE}"/>
          </ac:spMkLst>
        </pc:spChg>
        <pc:spChg chg="topLvl">
          <ac:chgData name="SCHMIDT Marc Christopher (GROW)" userId="S::marc-christopher.schmidt@ec.europa.eu::23a91981-fc8c-475a-b770-e7a09fe922a7" providerId="AD" clId="Web-{C0014453-C4CA-4CD1-878B-742B65F4C1E6}" dt="2022-12-06T07:47:37.346" v="213"/>
          <ac:spMkLst>
            <pc:docMk/>
            <pc:sldMk cId="3164820313" sldId="824"/>
            <ac:spMk id="15" creationId="{FD7F774B-CA46-43BE-BB04-11EE33C79C45}"/>
          </ac:spMkLst>
        </pc:spChg>
        <pc:spChg chg="mod topLvl">
          <ac:chgData name="SCHMIDT Marc Christopher (GROW)" userId="S::marc-christopher.schmidt@ec.europa.eu::23a91981-fc8c-475a-b770-e7a09fe922a7" providerId="AD" clId="Web-{C0014453-C4CA-4CD1-878B-742B65F4C1E6}" dt="2022-12-06T07:48:09.723" v="218" actId="1076"/>
          <ac:spMkLst>
            <pc:docMk/>
            <pc:sldMk cId="3164820313" sldId="824"/>
            <ac:spMk id="17" creationId="{478561C0-5306-40B5-8F6C-FA092EA70046}"/>
          </ac:spMkLst>
        </pc:spChg>
        <pc:spChg chg="topLvl">
          <ac:chgData name="SCHMIDT Marc Christopher (GROW)" userId="S::marc-christopher.schmidt@ec.europa.eu::23a91981-fc8c-475a-b770-e7a09fe922a7" providerId="AD" clId="Web-{C0014453-C4CA-4CD1-878B-742B65F4C1E6}" dt="2022-12-06T07:48:00.613" v="216"/>
          <ac:spMkLst>
            <pc:docMk/>
            <pc:sldMk cId="3164820313" sldId="824"/>
            <ac:spMk id="18" creationId="{26B99ED6-3A93-4BD8-9BF3-3D87A06C672D}"/>
          </ac:spMkLst>
        </pc:spChg>
        <pc:spChg chg="del mod">
          <ac:chgData name="SCHMIDT Marc Christopher (GROW)" userId="S::marc-christopher.schmidt@ec.europa.eu::23a91981-fc8c-475a-b770-e7a09fe922a7" providerId="AD" clId="Web-{C0014453-C4CA-4CD1-878B-742B65F4C1E6}" dt="2022-12-06T07:58:02.107" v="282"/>
          <ac:spMkLst>
            <pc:docMk/>
            <pc:sldMk cId="3164820313" sldId="824"/>
            <ac:spMk id="32" creationId="{1F3904D3-7DA3-4F4D-AB08-AEF31A3BDA61}"/>
          </ac:spMkLst>
        </pc:spChg>
        <pc:spChg chg="mod">
          <ac:chgData name="SCHMIDT Marc Christopher (GROW)" userId="S::marc-christopher.schmidt@ec.europa.eu::23a91981-fc8c-475a-b770-e7a09fe922a7" providerId="AD" clId="Web-{C0014453-C4CA-4CD1-878B-742B65F4C1E6}" dt="2022-12-06T07:48:22.787" v="219" actId="1076"/>
          <ac:spMkLst>
            <pc:docMk/>
            <pc:sldMk cId="3164820313" sldId="824"/>
            <ac:spMk id="33" creationId="{63F89621-8D1D-4C7A-85E0-215E0580CCA5}"/>
          </ac:spMkLst>
        </pc:spChg>
        <pc:grpChg chg="del">
          <ac:chgData name="SCHMIDT Marc Christopher (GROW)" userId="S::marc-christopher.schmidt@ec.europa.eu::23a91981-fc8c-475a-b770-e7a09fe922a7" providerId="AD" clId="Web-{C0014453-C4CA-4CD1-878B-742B65F4C1E6}" dt="2022-12-06T07:47:37.346" v="213"/>
          <ac:grpSpMkLst>
            <pc:docMk/>
            <pc:sldMk cId="3164820313" sldId="824"/>
            <ac:grpSpMk id="13" creationId="{5D63FCD9-29AA-4DE6-8BC6-E0907447CFD2}"/>
          </ac:grpSpMkLst>
        </pc:grpChg>
        <pc:grpChg chg="del">
          <ac:chgData name="SCHMIDT Marc Christopher (GROW)" userId="S::marc-christopher.schmidt@ec.europa.eu::23a91981-fc8c-475a-b770-e7a09fe922a7" providerId="AD" clId="Web-{C0014453-C4CA-4CD1-878B-742B65F4C1E6}" dt="2022-12-06T07:48:00.613" v="216"/>
          <ac:grpSpMkLst>
            <pc:docMk/>
            <pc:sldMk cId="3164820313" sldId="824"/>
            <ac:grpSpMk id="16" creationId="{0F0493F6-7743-4328-AAA3-B80D3344AC27}"/>
          </ac:grpSpMkLst>
        </pc:grpChg>
        <pc:grpChg chg="del">
          <ac:chgData name="SCHMIDT Marc Christopher (GROW)" userId="S::marc-christopher.schmidt@ec.europa.eu::23a91981-fc8c-475a-b770-e7a09fe922a7" providerId="AD" clId="Web-{C0014453-C4CA-4CD1-878B-742B65F4C1E6}" dt="2022-12-06T07:48:35.350" v="220"/>
          <ac:grpSpMkLst>
            <pc:docMk/>
            <pc:sldMk cId="3164820313" sldId="824"/>
            <ac:grpSpMk id="34" creationId="{7352C29C-8D50-AF72-73B2-C6D65F5440C1}"/>
          </ac:grpSpMkLst>
        </pc:grpChg>
        <pc:cxnChg chg="del">
          <ac:chgData name="SCHMIDT Marc Christopher (GROW)" userId="S::marc-christopher.schmidt@ec.europa.eu::23a91981-fc8c-475a-b770-e7a09fe922a7" providerId="AD" clId="Web-{C0014453-C4CA-4CD1-878B-742B65F4C1E6}" dt="2022-12-06T07:49:05.180" v="251"/>
          <ac:cxnSpMkLst>
            <pc:docMk/>
            <pc:sldMk cId="3164820313" sldId="824"/>
            <ac:cxnSpMk id="36" creationId="{05058777-0E70-CEB3-8B15-DE790A8CAEFF}"/>
          </ac:cxnSpMkLst>
        </pc:cxnChg>
      </pc:sldChg>
      <pc:sldChg chg="ord">
        <pc:chgData name="SCHMIDT Marc Christopher (GROW)" userId="S::marc-christopher.schmidt@ec.europa.eu::23a91981-fc8c-475a-b770-e7a09fe922a7" providerId="AD" clId="Web-{C0014453-C4CA-4CD1-878B-742B65F4C1E6}" dt="2022-12-05T16:50:39.345" v="0"/>
        <pc:sldMkLst>
          <pc:docMk/>
          <pc:sldMk cId="3279289559" sldId="825"/>
        </pc:sldMkLst>
      </pc:sldChg>
      <pc:sldChg chg="addSp modSp addCm delCm">
        <pc:chgData name="SCHMIDT Marc Christopher (GROW)" userId="S::marc-christopher.schmidt@ec.europa.eu::23a91981-fc8c-475a-b770-e7a09fe922a7" providerId="AD" clId="Web-{C0014453-C4CA-4CD1-878B-742B65F4C1E6}" dt="2022-12-06T07:56:58.759" v="281"/>
        <pc:sldMkLst>
          <pc:docMk/>
          <pc:sldMk cId="3918861673" sldId="833"/>
        </pc:sldMkLst>
        <pc:spChg chg="add mod">
          <ac:chgData name="SCHMIDT Marc Christopher (GROW)" userId="S::marc-christopher.schmidt@ec.europa.eu::23a91981-fc8c-475a-b770-e7a09fe922a7" providerId="AD" clId="Web-{C0014453-C4CA-4CD1-878B-742B65F4C1E6}" dt="2022-12-06T07:45:12.211" v="206" actId="20577"/>
          <ac:spMkLst>
            <pc:docMk/>
            <pc:sldMk cId="3918861673" sldId="833"/>
            <ac:spMk id="2" creationId="{B3E26897-6D69-12A0-EEBC-356557BCC33A}"/>
          </ac:spMkLst>
        </pc:spChg>
        <pc:spChg chg="mod">
          <ac:chgData name="SCHMIDT Marc Christopher (GROW)" userId="S::marc-christopher.schmidt@ec.europa.eu::23a91981-fc8c-475a-b770-e7a09fe922a7" providerId="AD" clId="Web-{C0014453-C4CA-4CD1-878B-742B65F4C1E6}" dt="2022-12-06T07:45:18.868" v="208" actId="20577"/>
          <ac:spMkLst>
            <pc:docMk/>
            <pc:sldMk cId="3918861673" sldId="833"/>
            <ac:spMk id="6" creationId="{E1925CF0-61F9-E9C5-3A75-28C4170C3A67}"/>
          </ac:spMkLst>
        </pc:spChg>
        <pc:spChg chg="mod">
          <ac:chgData name="SCHMIDT Marc Christopher (GROW)" userId="S::marc-christopher.schmidt@ec.europa.eu::23a91981-fc8c-475a-b770-e7a09fe922a7" providerId="AD" clId="Web-{C0014453-C4CA-4CD1-878B-742B65F4C1E6}" dt="2022-12-06T07:45:14.462" v="207" actId="20577"/>
          <ac:spMkLst>
            <pc:docMk/>
            <pc:sldMk cId="3918861673" sldId="833"/>
            <ac:spMk id="50" creationId="{6DE3B505-9096-4DCD-B28B-B93686A2F944}"/>
          </ac:spMkLst>
        </pc:spChg>
      </pc:sldChg>
      <pc:sldChg chg="addSp delSp modSp add mod ord replId modClrScheme chgLayout">
        <pc:chgData name="SCHMIDT Marc Christopher (GROW)" userId="S::marc-christopher.schmidt@ec.europa.eu::23a91981-fc8c-475a-b770-e7a09fe922a7" providerId="AD" clId="Web-{C0014453-C4CA-4CD1-878B-742B65F4C1E6}" dt="2022-12-05T16:53:27.287" v="35" actId="20577"/>
        <pc:sldMkLst>
          <pc:docMk/>
          <pc:sldMk cId="43649819" sldId="834"/>
        </pc:sldMkLst>
        <pc:spChg chg="add mod ord">
          <ac:chgData name="SCHMIDT Marc Christopher (GROW)" userId="S::marc-christopher.schmidt@ec.europa.eu::23a91981-fc8c-475a-b770-e7a09fe922a7" providerId="AD" clId="Web-{C0014453-C4CA-4CD1-878B-742B65F4C1E6}" dt="2022-12-05T16:53:27.287" v="35" actId="20577"/>
          <ac:spMkLst>
            <pc:docMk/>
            <pc:sldMk cId="43649819" sldId="834"/>
            <ac:spMk id="2" creationId="{0CB1A768-3375-9F02-6D96-84ACC5BDE1AD}"/>
          </ac:spMkLst>
        </pc:spChg>
        <pc:spChg chg="mod ord">
          <ac:chgData name="SCHMIDT Marc Christopher (GROW)" userId="S::marc-christopher.schmidt@ec.europa.eu::23a91981-fc8c-475a-b770-e7a09fe922a7" providerId="AD" clId="Web-{C0014453-C4CA-4CD1-878B-742B65F4C1E6}" dt="2022-12-05T16:52:36.583" v="4"/>
          <ac:spMkLst>
            <pc:docMk/>
            <pc:sldMk cId="43649819" sldId="834"/>
            <ac:spMk id="3" creationId="{9208E3B7-3C58-4231-B9ED-90CF8ED11B1F}"/>
          </ac:spMkLst>
        </pc:spChg>
        <pc:spChg chg="del">
          <ac:chgData name="SCHMIDT Marc Christopher (GROW)" userId="S::marc-christopher.schmidt@ec.europa.eu::23a91981-fc8c-475a-b770-e7a09fe922a7" providerId="AD" clId="Web-{C0014453-C4CA-4CD1-878B-742B65F4C1E6}" dt="2022-12-05T16:52:39.473" v="5"/>
          <ac:spMkLst>
            <pc:docMk/>
            <pc:sldMk cId="43649819" sldId="834"/>
            <ac:spMk id="50" creationId="{6DE3B505-9096-4DCD-B28B-B93686A2F944}"/>
          </ac:spMkLst>
        </pc:spChg>
      </pc:sldChg>
      <pc:sldChg chg="del">
        <pc:chgData name="SCHMIDT Marc Christopher (GROW)" userId="S::marc-christopher.schmidt@ec.europa.eu::23a91981-fc8c-475a-b770-e7a09fe922a7" providerId="AD" clId="Web-{C0014453-C4CA-4CD1-878B-742B65F4C1E6}" dt="2022-12-06T07:45:40.291" v="209"/>
        <pc:sldMkLst>
          <pc:docMk/>
          <pc:sldMk cId="2715498724" sldId="835"/>
        </pc:sldMkLst>
      </pc:sldChg>
      <pc:sldChg chg="add ord replId">
        <pc:chgData name="SCHMIDT Marc Christopher (GROW)" userId="S::marc-christopher.schmidt@ec.europa.eu::23a91981-fc8c-475a-b770-e7a09fe922a7" providerId="AD" clId="Web-{C0014453-C4CA-4CD1-878B-742B65F4C1E6}" dt="2022-12-06T07:45:49.995" v="211"/>
        <pc:sldMkLst>
          <pc:docMk/>
          <pc:sldMk cId="3804509121" sldId="842"/>
        </pc:sldMkLst>
      </pc:sldChg>
      <pc:sldChg chg="modSp add ord replId">
        <pc:chgData name="SCHMIDT Marc Christopher (GROW)" userId="S::marc-christopher.schmidt@ec.europa.eu::23a91981-fc8c-475a-b770-e7a09fe922a7" providerId="AD" clId="Web-{C0014453-C4CA-4CD1-878B-742B65F4C1E6}" dt="2022-12-06T07:54:32.952" v="280" actId="20577"/>
        <pc:sldMkLst>
          <pc:docMk/>
          <pc:sldMk cId="4210086875" sldId="843"/>
        </pc:sldMkLst>
        <pc:spChg chg="mod">
          <ac:chgData name="SCHMIDT Marc Christopher (GROW)" userId="S::marc-christopher.schmidt@ec.europa.eu::23a91981-fc8c-475a-b770-e7a09fe922a7" providerId="AD" clId="Web-{C0014453-C4CA-4CD1-878B-742B65F4C1E6}" dt="2022-12-06T07:54:32.952" v="280" actId="20577"/>
          <ac:spMkLst>
            <pc:docMk/>
            <pc:sldMk cId="4210086875" sldId="843"/>
            <ac:spMk id="6" creationId="{00000000-0000-0000-0000-000000000000}"/>
          </ac:spMkLst>
        </pc:spChg>
      </pc:sldChg>
    </pc:docChg>
  </pc:docChgLst>
  <pc:docChgLst>
    <pc:chgData name="Zsófia Dudás (BE)" userId="S::zsofia.dudas_pwc.com#ext#@eceuropaeu.onmicrosoft.com::fe1013fe-74f4-44a4-9ce3-818781ed822c" providerId="AD" clId="Web-{DEE21121-41C0-48E2-AA98-4798A861C8B8}"/>
    <pc:docChg chg="mod addSld modSld">
      <pc:chgData name="Zsófia Dudás (BE)" userId="S::zsofia.dudas_pwc.com#ext#@eceuropaeu.onmicrosoft.com::fe1013fe-74f4-44a4-9ce3-818781ed822c" providerId="AD" clId="Web-{DEE21121-41C0-48E2-AA98-4798A861C8B8}" dt="2022-11-22T14:18:09.001" v="182" actId="1076"/>
      <pc:docMkLst>
        <pc:docMk/>
      </pc:docMkLst>
      <pc:sldChg chg="addSp delSp modSp modCm">
        <pc:chgData name="Zsófia Dudás (BE)" userId="S::zsofia.dudas_pwc.com#ext#@eceuropaeu.onmicrosoft.com::fe1013fe-74f4-44a4-9ce3-818781ed822c" providerId="AD" clId="Web-{DEE21121-41C0-48E2-AA98-4798A861C8B8}" dt="2022-11-22T14:18:09.001" v="182" actId="1076"/>
        <pc:sldMkLst>
          <pc:docMk/>
          <pc:sldMk cId="1792887527" sldId="709"/>
        </pc:sldMkLst>
        <pc:spChg chg="mod">
          <ac:chgData name="Zsófia Dudás (BE)" userId="S::zsofia.dudas_pwc.com#ext#@eceuropaeu.onmicrosoft.com::fe1013fe-74f4-44a4-9ce3-818781ed822c" providerId="AD" clId="Web-{DEE21121-41C0-48E2-AA98-4798A861C8B8}" dt="2022-11-22T14:10:03.911" v="54" actId="1076"/>
          <ac:spMkLst>
            <pc:docMk/>
            <pc:sldMk cId="1792887527" sldId="709"/>
            <ac:spMk id="6" creationId="{7D6325A4-2004-4E8B-81BD-AEB094FC7694}"/>
          </ac:spMkLst>
        </pc:spChg>
        <pc:spChg chg="del">
          <ac:chgData name="Zsófia Dudás (BE)" userId="S::zsofia.dudas_pwc.com#ext#@eceuropaeu.onmicrosoft.com::fe1013fe-74f4-44a4-9ce3-818781ed822c" providerId="AD" clId="Web-{DEE21121-41C0-48E2-AA98-4798A861C8B8}" dt="2022-11-22T14:06:47.485" v="12"/>
          <ac:spMkLst>
            <pc:docMk/>
            <pc:sldMk cId="1792887527" sldId="709"/>
            <ac:spMk id="19" creationId="{9E3650A7-E4E9-4986-8F98-E6A30613574E}"/>
          </ac:spMkLst>
        </pc:spChg>
        <pc:spChg chg="del mod">
          <ac:chgData name="Zsófia Dudás (BE)" userId="S::zsofia.dudas_pwc.com#ext#@eceuropaeu.onmicrosoft.com::fe1013fe-74f4-44a4-9ce3-818781ed822c" providerId="AD" clId="Web-{DEE21121-41C0-48E2-AA98-4798A861C8B8}" dt="2022-11-22T14:06:51.266" v="15"/>
          <ac:spMkLst>
            <pc:docMk/>
            <pc:sldMk cId="1792887527" sldId="709"/>
            <ac:spMk id="34" creationId="{9192629F-DC10-4285-B932-CBE3937AC97B}"/>
          </ac:spMkLst>
        </pc:spChg>
        <pc:graphicFrameChg chg="add del mod">
          <ac:chgData name="Zsófia Dudás (BE)" userId="S::zsofia.dudas_pwc.com#ext#@eceuropaeu.onmicrosoft.com::fe1013fe-74f4-44a4-9ce3-818781ed822c" providerId="AD" clId="Web-{DEE21121-41C0-48E2-AA98-4798A861C8B8}" dt="2022-11-22T14:07:06.391" v="18"/>
          <ac:graphicFrameMkLst>
            <pc:docMk/>
            <pc:sldMk cId="1792887527" sldId="709"/>
            <ac:graphicFrameMk id="2" creationId="{EC7E2C4B-B0E1-2D9B-DC79-B71CAAC5CD77}"/>
          </ac:graphicFrameMkLst>
        </pc:graphicFrameChg>
        <pc:picChg chg="add mod">
          <ac:chgData name="Zsófia Dudás (BE)" userId="S::zsofia.dudas_pwc.com#ext#@eceuropaeu.onmicrosoft.com::fe1013fe-74f4-44a4-9ce3-818781ed822c" providerId="AD" clId="Web-{DEE21121-41C0-48E2-AA98-4798A861C8B8}" dt="2022-11-22T14:15:30.231" v="127" actId="1076"/>
          <ac:picMkLst>
            <pc:docMk/>
            <pc:sldMk cId="1792887527" sldId="709"/>
            <ac:picMk id="3" creationId="{A7AFEDA0-531B-315E-BE2B-46D32CBD8150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5:32.560" v="128" actId="1076"/>
          <ac:picMkLst>
            <pc:docMk/>
            <pc:sldMk cId="1792887527" sldId="709"/>
            <ac:picMk id="4" creationId="{22D1B2FC-21C0-A81F-389F-52BF6C6AB355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5:34.950" v="129" actId="1076"/>
          <ac:picMkLst>
            <pc:docMk/>
            <pc:sldMk cId="1792887527" sldId="709"/>
            <ac:picMk id="5" creationId="{522E1A92-8083-FF4D-6F87-7EE90E6863E6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5:38.732" v="130" actId="1076"/>
          <ac:picMkLst>
            <pc:docMk/>
            <pc:sldMk cId="1792887527" sldId="709"/>
            <ac:picMk id="7" creationId="{4EC4E334-33D2-1FA0-C9B0-BD3794FB2189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5:41.075" v="131" actId="1076"/>
          <ac:picMkLst>
            <pc:docMk/>
            <pc:sldMk cId="1792887527" sldId="709"/>
            <ac:picMk id="8" creationId="{47A08E01-8D3B-852B-C1D1-4EECEB3145DB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5:45.372" v="132" actId="1076"/>
          <ac:picMkLst>
            <pc:docMk/>
            <pc:sldMk cId="1792887527" sldId="709"/>
            <ac:picMk id="9" creationId="{AC72E998-29E9-B39A-759F-32CC989B3425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5:52.701" v="134" actId="14100"/>
          <ac:picMkLst>
            <pc:docMk/>
            <pc:sldMk cId="1792887527" sldId="709"/>
            <ac:picMk id="10" creationId="{DAF15BEA-EFAF-3B06-4EF8-4EC4D8FED363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5:55.263" v="135" actId="1076"/>
          <ac:picMkLst>
            <pc:docMk/>
            <pc:sldMk cId="1792887527" sldId="709"/>
            <ac:picMk id="11" creationId="{B38A8582-D827-2031-AFCB-9726528725D9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5:56.576" v="136" actId="1076"/>
          <ac:picMkLst>
            <pc:docMk/>
            <pc:sldMk cId="1792887527" sldId="709"/>
            <ac:picMk id="12" creationId="{3BC10AD0-21C7-5E90-E980-01E16477EE22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6:04.935" v="139" actId="1076"/>
          <ac:picMkLst>
            <pc:docMk/>
            <pc:sldMk cId="1792887527" sldId="709"/>
            <ac:picMk id="13" creationId="{3F80F531-6D38-0359-DCB8-F3896382C23D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6:33.827" v="142" actId="1076"/>
          <ac:picMkLst>
            <pc:docMk/>
            <pc:sldMk cId="1792887527" sldId="709"/>
            <ac:picMk id="14" creationId="{66C4B27B-5CED-0372-DB05-B09A098C3F7E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6:43.530" v="145" actId="14100"/>
          <ac:picMkLst>
            <pc:docMk/>
            <pc:sldMk cId="1792887527" sldId="709"/>
            <ac:picMk id="15" creationId="{FB0B4A66-1558-7CC0-CAB9-2F95700BC618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6:50.171" v="148" actId="14100"/>
          <ac:picMkLst>
            <pc:docMk/>
            <pc:sldMk cId="1792887527" sldId="709"/>
            <ac:picMk id="16" creationId="{CC61BF99-CBE4-CFBE-E02D-9D54A5E1F091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6:57.140" v="149" actId="1076"/>
          <ac:picMkLst>
            <pc:docMk/>
            <pc:sldMk cId="1792887527" sldId="709"/>
            <ac:picMk id="17" creationId="{D1643BF6-8FA2-1D5B-C414-DC93D8322137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7:06.343" v="152" actId="1076"/>
          <ac:picMkLst>
            <pc:docMk/>
            <pc:sldMk cId="1792887527" sldId="709"/>
            <ac:picMk id="18" creationId="{50587F6B-9D0B-141A-6BDE-4D30236A7227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7:18.546" v="156" actId="14100"/>
          <ac:picMkLst>
            <pc:docMk/>
            <pc:sldMk cId="1792887527" sldId="709"/>
            <ac:picMk id="20" creationId="{8F8C4D1C-90A1-3F35-15BD-06078ACD5210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7:16.312" v="155" actId="14100"/>
          <ac:picMkLst>
            <pc:docMk/>
            <pc:sldMk cId="1792887527" sldId="709"/>
            <ac:picMk id="21" creationId="{7595DD04-4AC2-E564-E2F4-715D0554C256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7:23.891" v="159" actId="1076"/>
          <ac:picMkLst>
            <pc:docMk/>
            <pc:sldMk cId="1792887527" sldId="709"/>
            <ac:picMk id="22" creationId="{2E42A4D3-9B99-2788-BA15-FDC6D23CE878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7:28.578" v="161" actId="14100"/>
          <ac:picMkLst>
            <pc:docMk/>
            <pc:sldMk cId="1792887527" sldId="709"/>
            <ac:picMk id="23" creationId="{35171FE2-34ED-73F4-8333-1DAC4BE867CE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7:32.750" v="163" actId="14100"/>
          <ac:picMkLst>
            <pc:docMk/>
            <pc:sldMk cId="1792887527" sldId="709"/>
            <ac:picMk id="24" creationId="{49EA2DFF-07BE-533F-AC1C-6B9DC74B3557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7:43.875" v="166" actId="1076"/>
          <ac:picMkLst>
            <pc:docMk/>
            <pc:sldMk cId="1792887527" sldId="709"/>
            <ac:picMk id="25" creationId="{1E191DBD-070E-857F-0924-FC4954EF25D5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7:46.750" v="169" actId="1076"/>
          <ac:picMkLst>
            <pc:docMk/>
            <pc:sldMk cId="1792887527" sldId="709"/>
            <ac:picMk id="26" creationId="{50BBD0EA-FB39-EAAB-77AC-11A7198500BF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7:51.250" v="172" actId="1076"/>
          <ac:picMkLst>
            <pc:docMk/>
            <pc:sldMk cId="1792887527" sldId="709"/>
            <ac:picMk id="27" creationId="{CCFEB1FE-AC7E-3504-9039-7931977BB577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8:00.594" v="176" actId="1076"/>
          <ac:picMkLst>
            <pc:docMk/>
            <pc:sldMk cId="1792887527" sldId="709"/>
            <ac:picMk id="28" creationId="{CB4D2BA6-15B5-5EDA-36C4-49C162D28EA0}"/>
          </ac:picMkLst>
        </pc:picChg>
        <pc:picChg chg="add del mod">
          <ac:chgData name="Zsófia Dudás (BE)" userId="S::zsofia.dudas_pwc.com#ext#@eceuropaeu.onmicrosoft.com::fe1013fe-74f4-44a4-9ce3-818781ed822c" providerId="AD" clId="Web-{DEE21121-41C0-48E2-AA98-4798A861C8B8}" dt="2022-11-22T14:14:35.808" v="119"/>
          <ac:picMkLst>
            <pc:docMk/>
            <pc:sldMk cId="1792887527" sldId="709"/>
            <ac:picMk id="29" creationId="{BB303443-5CE2-9616-7AB3-9F1DCE2E0015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7:57.360" v="175" actId="1076"/>
          <ac:picMkLst>
            <pc:docMk/>
            <pc:sldMk cId="1792887527" sldId="709"/>
            <ac:picMk id="30" creationId="{FEAE94FD-A0DC-0E0E-8A75-6A2D34D99103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8:04.501" v="179" actId="1076"/>
          <ac:picMkLst>
            <pc:docMk/>
            <pc:sldMk cId="1792887527" sldId="709"/>
            <ac:picMk id="31" creationId="{BCE5038E-94EB-D157-59E2-503220C1F112}"/>
          </ac:picMkLst>
        </pc:picChg>
        <pc:picChg chg="add mod">
          <ac:chgData name="Zsófia Dudás (BE)" userId="S::zsofia.dudas_pwc.com#ext#@eceuropaeu.onmicrosoft.com::fe1013fe-74f4-44a4-9ce3-818781ed822c" providerId="AD" clId="Web-{DEE21121-41C0-48E2-AA98-4798A861C8B8}" dt="2022-11-22T14:18:09.001" v="182" actId="1076"/>
          <ac:picMkLst>
            <pc:docMk/>
            <pc:sldMk cId="1792887527" sldId="709"/>
            <ac:picMk id="32" creationId="{8033B1B4-816D-2246-1486-7546E766AF5E}"/>
          </ac:picMkLst>
        </pc:picChg>
      </pc:sldChg>
      <pc:sldChg chg="modSp add replId">
        <pc:chgData name="Zsófia Dudás (BE)" userId="S::zsofia.dudas_pwc.com#ext#@eceuropaeu.onmicrosoft.com::fe1013fe-74f4-44a4-9ce3-818781ed822c" providerId="AD" clId="Web-{DEE21121-41C0-48E2-AA98-4798A861C8B8}" dt="2022-11-22T14:05:25.670" v="5" actId="20577"/>
        <pc:sldMkLst>
          <pc:docMk/>
          <pc:sldMk cId="2894327811" sldId="715"/>
        </pc:sldMkLst>
        <pc:spChg chg="mod">
          <ac:chgData name="Zsófia Dudás (BE)" userId="S::zsofia.dudas_pwc.com#ext#@eceuropaeu.onmicrosoft.com::fe1013fe-74f4-44a4-9ce3-818781ed822c" providerId="AD" clId="Web-{DEE21121-41C0-48E2-AA98-4798A861C8B8}" dt="2022-11-22T14:05:25.670" v="5" actId="20577"/>
          <ac:spMkLst>
            <pc:docMk/>
            <pc:sldMk cId="2894327811" sldId="715"/>
            <ac:spMk id="6" creationId="{7D6325A4-2004-4E8B-81BD-AEB094FC7694}"/>
          </ac:spMkLst>
        </pc:spChg>
      </pc:sldChg>
    </pc:docChg>
  </pc:docChgLst>
  <pc:docChgLst>
    <pc:chgData name="DUDAS Zsofia (GROW-EXT)" userId="S::zsofia.dudas@ext.ec.europa.eu::db8534a3-b262-4770-bf75-e9501538fc23" providerId="AD" clId="Web-{9C9C3776-5E06-4DDD-90C1-A340AC786A31}"/>
    <pc:docChg chg="addSld delSld modSld sldOrd">
      <pc:chgData name="DUDAS Zsofia (GROW-EXT)" userId="S::zsofia.dudas@ext.ec.europa.eu::db8534a3-b262-4770-bf75-e9501538fc23" providerId="AD" clId="Web-{9C9C3776-5E06-4DDD-90C1-A340AC786A31}" dt="2022-12-02T14:00:30.748" v="237"/>
      <pc:docMkLst>
        <pc:docMk/>
      </pc:docMkLst>
      <pc:sldChg chg="delSp">
        <pc:chgData name="DUDAS Zsofia (GROW-EXT)" userId="S::zsofia.dudas@ext.ec.europa.eu::db8534a3-b262-4770-bf75-e9501538fc23" providerId="AD" clId="Web-{9C9C3776-5E06-4DDD-90C1-A340AC786A31}" dt="2022-12-02T14:00:30.748" v="237"/>
        <pc:sldMkLst>
          <pc:docMk/>
          <pc:sldMk cId="1171413847" sldId="772"/>
        </pc:sldMkLst>
        <pc:spChg chg="del">
          <ac:chgData name="DUDAS Zsofia (GROW-EXT)" userId="S::zsofia.dudas@ext.ec.europa.eu::db8534a3-b262-4770-bf75-e9501538fc23" providerId="AD" clId="Web-{9C9C3776-5E06-4DDD-90C1-A340AC786A31}" dt="2022-12-02T14:00:30.748" v="237"/>
          <ac:spMkLst>
            <pc:docMk/>
            <pc:sldMk cId="1171413847" sldId="772"/>
            <ac:spMk id="4" creationId="{D1DCA7A4-0F21-7B72-94BA-AE3B58607611}"/>
          </ac:spMkLst>
        </pc:spChg>
      </pc:sldChg>
      <pc:sldChg chg="addSp delSp modSp del addAnim delAnim">
        <pc:chgData name="DUDAS Zsofia (GROW-EXT)" userId="S::zsofia.dudas@ext.ec.europa.eu::db8534a3-b262-4770-bf75-e9501538fc23" providerId="AD" clId="Web-{9C9C3776-5E06-4DDD-90C1-A340AC786A31}" dt="2022-12-02T14:00:21.451" v="236"/>
        <pc:sldMkLst>
          <pc:docMk/>
          <pc:sldMk cId="3830019926" sldId="778"/>
        </pc:sldMkLst>
        <pc:spChg chg="topLvl">
          <ac:chgData name="DUDAS Zsofia (GROW-EXT)" userId="S::zsofia.dudas@ext.ec.europa.eu::db8534a3-b262-4770-bf75-e9501538fc23" providerId="AD" clId="Web-{9C9C3776-5E06-4DDD-90C1-A340AC786A31}" dt="2022-12-02T13:54:23.267" v="25"/>
          <ac:spMkLst>
            <pc:docMk/>
            <pc:sldMk cId="3830019926" sldId="778"/>
            <ac:spMk id="4" creationId="{F363D2B2-C07C-D032-3FAE-8C767874F526}"/>
          </ac:spMkLst>
        </pc:spChg>
        <pc:spChg chg="del mod topLvl">
          <ac:chgData name="DUDAS Zsofia (GROW-EXT)" userId="S::zsofia.dudas@ext.ec.europa.eu::db8534a3-b262-4770-bf75-e9501538fc23" providerId="AD" clId="Web-{9C9C3776-5E06-4DDD-90C1-A340AC786A31}" dt="2022-12-02T13:54:23.267" v="25"/>
          <ac:spMkLst>
            <pc:docMk/>
            <pc:sldMk cId="3830019926" sldId="778"/>
            <ac:spMk id="5" creationId="{4309DEDB-E11A-1467-3B15-418437D82152}"/>
          </ac:spMkLst>
        </pc:spChg>
        <pc:spChg chg="mod">
          <ac:chgData name="DUDAS Zsofia (GROW-EXT)" userId="S::zsofia.dudas@ext.ec.europa.eu::db8534a3-b262-4770-bf75-e9501538fc23" providerId="AD" clId="Web-{9C9C3776-5E06-4DDD-90C1-A340AC786A31}" dt="2022-12-02T13:56:51.788" v="73" actId="14100"/>
          <ac:spMkLst>
            <pc:docMk/>
            <pc:sldMk cId="3830019926" sldId="778"/>
            <ac:spMk id="8" creationId="{F52A82E2-3FD7-F60C-A402-9842E7C95B58}"/>
          </ac:spMkLst>
        </pc:spChg>
        <pc:spChg chg="mod">
          <ac:chgData name="DUDAS Zsofia (GROW-EXT)" userId="S::zsofia.dudas@ext.ec.europa.eu::db8534a3-b262-4770-bf75-e9501538fc23" providerId="AD" clId="Web-{9C9C3776-5E06-4DDD-90C1-A340AC786A31}" dt="2022-12-02T13:55:42.254" v="51" actId="1076"/>
          <ac:spMkLst>
            <pc:docMk/>
            <pc:sldMk cId="3830019926" sldId="778"/>
            <ac:spMk id="16" creationId="{6B3D45DF-4C77-8E1E-AD0A-84D68CC48C98}"/>
          </ac:spMkLst>
        </pc:spChg>
        <pc:spChg chg="topLvl">
          <ac:chgData name="DUDAS Zsofia (GROW-EXT)" userId="S::zsofia.dudas@ext.ec.europa.eu::db8534a3-b262-4770-bf75-e9501538fc23" providerId="AD" clId="Web-{9C9C3776-5E06-4DDD-90C1-A340AC786A31}" dt="2022-12-02T13:57:02.288" v="74"/>
          <ac:spMkLst>
            <pc:docMk/>
            <pc:sldMk cId="3830019926" sldId="778"/>
            <ac:spMk id="26" creationId="{AB0DFAD2-1AE5-2367-F1A2-C8881D692657}"/>
          </ac:spMkLst>
        </pc:spChg>
        <pc:spChg chg="del mod topLvl">
          <ac:chgData name="DUDAS Zsofia (GROW-EXT)" userId="S::zsofia.dudas@ext.ec.europa.eu::db8534a3-b262-4770-bf75-e9501538fc23" providerId="AD" clId="Web-{9C9C3776-5E06-4DDD-90C1-A340AC786A31}" dt="2022-12-02T13:57:02.288" v="74"/>
          <ac:spMkLst>
            <pc:docMk/>
            <pc:sldMk cId="3830019926" sldId="778"/>
            <ac:spMk id="27" creationId="{AF7A179B-9C57-78CF-A816-630CA01A67EE}"/>
          </ac:spMkLst>
        </pc:spChg>
        <pc:spChg chg="mod">
          <ac:chgData name="DUDAS Zsofia (GROW-EXT)" userId="S::zsofia.dudas@ext.ec.europa.eu::db8534a3-b262-4770-bf75-e9501538fc23" providerId="AD" clId="Web-{9C9C3776-5E06-4DDD-90C1-A340AC786A31}" dt="2022-12-02T13:56:03.536" v="57" actId="20577"/>
          <ac:spMkLst>
            <pc:docMk/>
            <pc:sldMk cId="3830019926" sldId="778"/>
            <ac:spMk id="33" creationId="{356B8333-613B-E195-0346-C2A8F4D16482}"/>
          </ac:spMkLst>
        </pc:spChg>
        <pc:spChg chg="mod">
          <ac:chgData name="DUDAS Zsofia (GROW-EXT)" userId="S::zsofia.dudas@ext.ec.europa.eu::db8534a3-b262-4770-bf75-e9501538fc23" providerId="AD" clId="Web-{9C9C3776-5E06-4DDD-90C1-A340AC786A31}" dt="2022-12-02T13:57:42.821" v="109"/>
          <ac:spMkLst>
            <pc:docMk/>
            <pc:sldMk cId="3830019926" sldId="778"/>
            <ac:spMk id="39" creationId="{9FCAAB26-9F4E-057B-A90C-26C73ADA3725}"/>
          </ac:spMkLst>
        </pc:spChg>
        <pc:spChg chg="mod">
          <ac:chgData name="DUDAS Zsofia (GROW-EXT)" userId="S::zsofia.dudas@ext.ec.europa.eu::db8534a3-b262-4770-bf75-e9501538fc23" providerId="AD" clId="Web-{9C9C3776-5E06-4DDD-90C1-A340AC786A31}" dt="2022-12-02T13:57:19.851" v="81" actId="20577"/>
          <ac:spMkLst>
            <pc:docMk/>
            <pc:sldMk cId="3830019926" sldId="778"/>
            <ac:spMk id="40" creationId="{FDB4698F-E21F-90E1-7358-F1CCEB2E7F21}"/>
          </ac:spMkLst>
        </pc:spChg>
        <pc:grpChg chg="add del mod">
          <ac:chgData name="DUDAS Zsofia (GROW-EXT)" userId="S::zsofia.dudas@ext.ec.europa.eu::db8534a3-b262-4770-bf75-e9501538fc23" providerId="AD" clId="Web-{9C9C3776-5E06-4DDD-90C1-A340AC786A31}" dt="2022-12-02T13:54:23.267" v="25"/>
          <ac:grpSpMkLst>
            <pc:docMk/>
            <pc:sldMk cId="3830019926" sldId="778"/>
            <ac:grpSpMk id="6" creationId="{B02D3CF9-5418-6B34-1415-8A7BFE5C79C7}"/>
          </ac:grpSpMkLst>
        </pc:grpChg>
        <pc:grpChg chg="add mod">
          <ac:chgData name="DUDAS Zsofia (GROW-EXT)" userId="S::zsofia.dudas@ext.ec.europa.eu::db8534a3-b262-4770-bf75-e9501538fc23" providerId="AD" clId="Web-{9C9C3776-5E06-4DDD-90C1-A340AC786A31}" dt="2022-12-02T13:56:38.084" v="69" actId="14100"/>
          <ac:grpSpMkLst>
            <pc:docMk/>
            <pc:sldMk cId="3830019926" sldId="778"/>
            <ac:grpSpMk id="12" creationId="{1E8E448F-9CAE-EC84-5E05-905055BF7365}"/>
          </ac:grpSpMkLst>
        </pc:grpChg>
        <pc:grpChg chg="add del mod">
          <ac:chgData name="DUDAS Zsofia (GROW-EXT)" userId="S::zsofia.dudas@ext.ec.europa.eu::db8534a3-b262-4770-bf75-e9501538fc23" providerId="AD" clId="Web-{9C9C3776-5E06-4DDD-90C1-A340AC786A31}" dt="2022-12-02T13:55:45.989" v="52"/>
          <ac:grpSpMkLst>
            <pc:docMk/>
            <pc:sldMk cId="3830019926" sldId="778"/>
            <ac:grpSpMk id="18" creationId="{9D53EFEA-D2B5-32E7-2654-87FA2C09E4F2}"/>
          </ac:grpSpMkLst>
        </pc:grpChg>
        <pc:grpChg chg="add del">
          <ac:chgData name="DUDAS Zsofia (GROW-EXT)" userId="S::zsofia.dudas@ext.ec.europa.eu::db8534a3-b262-4770-bf75-e9501538fc23" providerId="AD" clId="Web-{9C9C3776-5E06-4DDD-90C1-A340AC786A31}" dt="2022-12-02T13:54:42.002" v="31"/>
          <ac:grpSpMkLst>
            <pc:docMk/>
            <pc:sldMk cId="3830019926" sldId="778"/>
            <ac:grpSpMk id="24" creationId="{3F90D37A-CF7F-B12A-A0EE-48B426E44B66}"/>
          </ac:grpSpMkLst>
        </pc:grpChg>
        <pc:grpChg chg="add del mod">
          <ac:chgData name="DUDAS Zsofia (GROW-EXT)" userId="S::zsofia.dudas@ext.ec.europa.eu::db8534a3-b262-4770-bf75-e9501538fc23" providerId="AD" clId="Web-{9C9C3776-5E06-4DDD-90C1-A340AC786A31}" dt="2022-12-02T13:57:02.288" v="74"/>
          <ac:grpSpMkLst>
            <pc:docMk/>
            <pc:sldMk cId="3830019926" sldId="778"/>
            <ac:grpSpMk id="28" creationId="{69215CB6-0E93-C48E-968A-762BF86AAC99}"/>
          </ac:grpSpMkLst>
        </pc:grpChg>
        <pc:grpChg chg="add mod">
          <ac:chgData name="DUDAS Zsofia (GROW-EXT)" userId="S::zsofia.dudas@ext.ec.europa.eu::db8534a3-b262-4770-bf75-e9501538fc23" providerId="AD" clId="Web-{9C9C3776-5E06-4DDD-90C1-A340AC786A31}" dt="2022-12-02T13:56:01.755" v="55" actId="1076"/>
          <ac:grpSpMkLst>
            <pc:docMk/>
            <pc:sldMk cId="3830019926" sldId="778"/>
            <ac:grpSpMk id="35" creationId="{CF62E84B-D185-41BE-000E-04DD1D685B2A}"/>
          </ac:grpSpMkLst>
        </pc:grpChg>
        <pc:grpChg chg="add mod">
          <ac:chgData name="DUDAS Zsofia (GROW-EXT)" userId="S::zsofia.dudas@ext.ec.europa.eu::db8534a3-b262-4770-bf75-e9501538fc23" providerId="AD" clId="Web-{9C9C3776-5E06-4DDD-90C1-A340AC786A31}" dt="2022-12-02T13:57:17.601" v="79" actId="1076"/>
          <ac:grpSpMkLst>
            <pc:docMk/>
            <pc:sldMk cId="3830019926" sldId="778"/>
            <ac:grpSpMk id="41" creationId="{9C9652B7-7107-DC90-7CA3-9287167FE985}"/>
          </ac:grpSpMkLst>
        </pc:grpChg>
        <pc:picChg chg="del">
          <ac:chgData name="DUDAS Zsofia (GROW-EXT)" userId="S::zsofia.dudas@ext.ec.europa.eu::db8534a3-b262-4770-bf75-e9501538fc23" providerId="AD" clId="Web-{9C9C3776-5E06-4DDD-90C1-A340AC786A31}" dt="2022-12-02T13:55:18.910" v="46"/>
          <ac:picMkLst>
            <pc:docMk/>
            <pc:sldMk cId="3830019926" sldId="778"/>
            <ac:picMk id="10" creationId="{BB8F6015-BCA8-4AA8-9784-0EF5FD72A4E1}"/>
          </ac:picMkLst>
        </pc:picChg>
        <pc:cxnChg chg="add mod">
          <ac:chgData name="DUDAS Zsofia (GROW-EXT)" userId="S::zsofia.dudas@ext.ec.europa.eu::db8534a3-b262-4770-bf75-e9501538fc23" providerId="AD" clId="Web-{9C9C3776-5E06-4DDD-90C1-A340AC786A31}" dt="2022-12-02T13:55:31.020" v="49" actId="1076"/>
          <ac:cxnSpMkLst>
            <pc:docMk/>
            <pc:sldMk cId="3830019926" sldId="778"/>
            <ac:cxnSpMk id="14" creationId="{18256D55-449F-7945-E454-0D5B8357841F}"/>
          </ac:cxnSpMkLst>
        </pc:cxnChg>
        <pc:cxnChg chg="add del mod">
          <ac:chgData name="DUDAS Zsofia (GROW-EXT)" userId="S::zsofia.dudas@ext.ec.europa.eu::db8534a3-b262-4770-bf75-e9501538fc23" providerId="AD" clId="Web-{9C9C3776-5E06-4DDD-90C1-A340AC786A31}" dt="2022-12-02T13:57:04.804" v="76"/>
          <ac:cxnSpMkLst>
            <pc:docMk/>
            <pc:sldMk cId="3830019926" sldId="778"/>
            <ac:cxnSpMk id="20" creationId="{BA11B2CE-4C21-FBC6-E4D3-860765724286}"/>
          </ac:cxnSpMkLst>
        </pc:cxnChg>
        <pc:cxnChg chg="add del mod">
          <ac:chgData name="DUDAS Zsofia (GROW-EXT)" userId="S::zsofia.dudas@ext.ec.europa.eu::db8534a3-b262-4770-bf75-e9501538fc23" providerId="AD" clId="Web-{9C9C3776-5E06-4DDD-90C1-A340AC786A31}" dt="2022-12-02T13:57:03.757" v="75"/>
          <ac:cxnSpMkLst>
            <pc:docMk/>
            <pc:sldMk cId="3830019926" sldId="778"/>
            <ac:cxnSpMk id="30" creationId="{4FEBA8DD-0AEE-53FF-B1A0-3DF7EB2074BB}"/>
          </ac:cxnSpMkLst>
        </pc:cxnChg>
        <pc:cxnChg chg="add mod">
          <ac:chgData name="DUDAS Zsofia (GROW-EXT)" userId="S::zsofia.dudas@ext.ec.europa.eu::db8534a3-b262-4770-bf75-e9501538fc23" providerId="AD" clId="Web-{9C9C3776-5E06-4DDD-90C1-A340AC786A31}" dt="2022-12-02T13:56:01.755" v="56" actId="1076"/>
          <ac:cxnSpMkLst>
            <pc:docMk/>
            <pc:sldMk cId="3830019926" sldId="778"/>
            <ac:cxnSpMk id="37" creationId="{42C7C18A-42E7-538F-37F3-B088B014DB82}"/>
          </ac:cxnSpMkLst>
        </pc:cxnChg>
        <pc:cxnChg chg="add mod">
          <ac:chgData name="DUDAS Zsofia (GROW-EXT)" userId="S::zsofia.dudas@ext.ec.europa.eu::db8534a3-b262-4770-bf75-e9501538fc23" providerId="AD" clId="Web-{9C9C3776-5E06-4DDD-90C1-A340AC786A31}" dt="2022-12-02T13:57:17.601" v="80" actId="1076"/>
          <ac:cxnSpMkLst>
            <pc:docMk/>
            <pc:sldMk cId="3830019926" sldId="778"/>
            <ac:cxnSpMk id="43" creationId="{5509BFFC-016A-B723-9608-12113FE9690B}"/>
          </ac:cxnSpMkLst>
        </pc:cxnChg>
      </pc:sldChg>
      <pc:sldChg chg="add ord">
        <pc:chgData name="DUDAS Zsofia (GROW-EXT)" userId="S::zsofia.dudas@ext.ec.europa.eu::db8534a3-b262-4770-bf75-e9501538fc23" providerId="AD" clId="Web-{9C9C3776-5E06-4DDD-90C1-A340AC786A31}" dt="2022-12-02T13:53:18.375" v="1"/>
        <pc:sldMkLst>
          <pc:docMk/>
          <pc:sldMk cId="3553450582" sldId="779"/>
        </pc:sldMkLst>
      </pc:sldChg>
      <pc:sldChg chg="modSp add ord replId">
        <pc:chgData name="DUDAS Zsofia (GROW-EXT)" userId="S::zsofia.dudas@ext.ec.europa.eu::db8534a3-b262-4770-bf75-e9501538fc23" providerId="AD" clId="Web-{9C9C3776-5E06-4DDD-90C1-A340AC786A31}" dt="2022-12-02T13:53:52.673" v="15" actId="14100"/>
        <pc:sldMkLst>
          <pc:docMk/>
          <pc:sldMk cId="3766424951" sldId="780"/>
        </pc:sldMkLst>
        <pc:spChg chg="mod">
          <ac:chgData name="DUDAS Zsofia (GROW-EXT)" userId="S::zsofia.dudas@ext.ec.europa.eu::db8534a3-b262-4770-bf75-e9501538fc23" providerId="AD" clId="Web-{9C9C3776-5E06-4DDD-90C1-A340AC786A31}" dt="2022-12-02T13:53:52.673" v="15" actId="14100"/>
          <ac:spMkLst>
            <pc:docMk/>
            <pc:sldMk cId="3766424951" sldId="780"/>
            <ac:spMk id="33" creationId="{63F89621-8D1D-4C7A-85E0-215E0580CCA5}"/>
          </ac:spMkLst>
        </pc:spChg>
      </pc:sldChg>
      <pc:sldChg chg="addSp delSp modSp add replId addAnim delAnim">
        <pc:chgData name="DUDAS Zsofia (GROW-EXT)" userId="S::zsofia.dudas@ext.ec.europa.eu::db8534a3-b262-4770-bf75-e9501538fc23" providerId="AD" clId="Web-{9C9C3776-5E06-4DDD-90C1-A340AC786A31}" dt="2022-12-02T14:00:19.154" v="235" actId="1076"/>
        <pc:sldMkLst>
          <pc:docMk/>
          <pc:sldMk cId="2097121097" sldId="781"/>
        </pc:sldMkLst>
        <pc:spChg chg="mod">
          <ac:chgData name="DUDAS Zsofia (GROW-EXT)" userId="S::zsofia.dudas@ext.ec.europa.eu::db8534a3-b262-4770-bf75-e9501538fc23" providerId="AD" clId="Web-{9C9C3776-5E06-4DDD-90C1-A340AC786A31}" dt="2022-12-02T13:58:02.899" v="122" actId="20577"/>
          <ac:spMkLst>
            <pc:docMk/>
            <pc:sldMk cId="2097121097" sldId="781"/>
            <ac:spMk id="3" creationId="{E9492F19-E3D7-46EE-ABCC-5CE040AB8DAA}"/>
          </ac:spMkLst>
        </pc:spChg>
        <pc:spChg chg="add mod">
          <ac:chgData name="DUDAS Zsofia (GROW-EXT)" userId="S::zsofia.dudas@ext.ec.europa.eu::db8534a3-b262-4770-bf75-e9501538fc23" providerId="AD" clId="Web-{9C9C3776-5E06-4DDD-90C1-A340AC786A31}" dt="2022-12-02T14:00:19.154" v="235" actId="1076"/>
          <ac:spMkLst>
            <pc:docMk/>
            <pc:sldMk cId="2097121097" sldId="781"/>
            <ac:spMk id="4" creationId="{39F97405-BB62-89AE-923D-580F02DF3D83}"/>
          </ac:spMkLst>
        </pc:spChg>
        <pc:spChg chg="add mod">
          <ac:chgData name="DUDAS Zsofia (GROW-EXT)" userId="S::zsofia.dudas@ext.ec.europa.eu::db8534a3-b262-4770-bf75-e9501538fc23" providerId="AD" clId="Web-{9C9C3776-5E06-4DDD-90C1-A340AC786A31}" dt="2022-12-02T14:00:15.294" v="234" actId="1076"/>
          <ac:spMkLst>
            <pc:docMk/>
            <pc:sldMk cId="2097121097" sldId="781"/>
            <ac:spMk id="6" creationId="{FC952566-8062-A156-3FD0-3A77D9B4E870}"/>
          </ac:spMkLst>
        </pc:spChg>
        <pc:spChg chg="mod topLvl">
          <ac:chgData name="DUDAS Zsofia (GROW-EXT)" userId="S::zsofia.dudas@ext.ec.europa.eu::db8534a3-b262-4770-bf75-e9501538fc23" providerId="AD" clId="Web-{9C9C3776-5E06-4DDD-90C1-A340AC786A31}" dt="2022-12-02T14:00:09.685" v="223" actId="1076"/>
          <ac:spMkLst>
            <pc:docMk/>
            <pc:sldMk cId="2097121097" sldId="781"/>
            <ac:spMk id="8" creationId="{FA2E82E0-DCF5-4271-AC18-75A6CCCAA6AA}"/>
          </ac:spMkLst>
        </pc:spChg>
        <pc:spChg chg="del mod topLvl">
          <ac:chgData name="DUDAS Zsofia (GROW-EXT)" userId="S::zsofia.dudas@ext.ec.europa.eu::db8534a3-b262-4770-bf75-e9501538fc23" providerId="AD" clId="Web-{9C9C3776-5E06-4DDD-90C1-A340AC786A31}" dt="2022-12-02T13:58:09.525" v="125"/>
          <ac:spMkLst>
            <pc:docMk/>
            <pc:sldMk cId="2097121097" sldId="781"/>
            <ac:spMk id="9" creationId="{21E48618-DD7D-44AE-A48A-B4A8ED950257}"/>
          </ac:spMkLst>
        </pc:spChg>
        <pc:spChg chg="mod">
          <ac:chgData name="DUDAS Zsofia (GROW-EXT)" userId="S::zsofia.dudas@ext.ec.europa.eu::db8534a3-b262-4770-bf75-e9501538fc23" providerId="AD" clId="Web-{9C9C3776-5E06-4DDD-90C1-A340AC786A31}" dt="2022-12-02T13:58:23.963" v="141" actId="20577"/>
          <ac:spMkLst>
            <pc:docMk/>
            <pc:sldMk cId="2097121097" sldId="781"/>
            <ac:spMk id="12" creationId="{D111A3D3-7073-4128-969B-A505724D2465}"/>
          </ac:spMkLst>
        </pc:spChg>
        <pc:spChg chg="del topLvl">
          <ac:chgData name="DUDAS Zsofia (GROW-EXT)" userId="S::zsofia.dudas@ext.ec.europa.eu::db8534a3-b262-4770-bf75-e9501538fc23" providerId="AD" clId="Web-{9C9C3776-5E06-4DDD-90C1-A340AC786A31}" dt="2022-12-02T13:58:14.087" v="128"/>
          <ac:spMkLst>
            <pc:docMk/>
            <pc:sldMk cId="2097121097" sldId="781"/>
            <ac:spMk id="17" creationId="{478561C0-5306-40B5-8F6C-FA092EA70046}"/>
          </ac:spMkLst>
        </pc:spChg>
        <pc:spChg chg="del mod topLvl">
          <ac:chgData name="DUDAS Zsofia (GROW-EXT)" userId="S::zsofia.dudas@ext.ec.europa.eu::db8534a3-b262-4770-bf75-e9501538fc23" providerId="AD" clId="Web-{9C9C3776-5E06-4DDD-90C1-A340AC786A31}" dt="2022-12-02T13:58:14.822" v="129"/>
          <ac:spMkLst>
            <pc:docMk/>
            <pc:sldMk cId="2097121097" sldId="781"/>
            <ac:spMk id="18" creationId="{26B99ED6-3A93-4BD8-9BF3-3D87A06C672D}"/>
          </ac:spMkLst>
        </pc:spChg>
        <pc:spChg chg="mod">
          <ac:chgData name="DUDAS Zsofia (GROW-EXT)" userId="S::zsofia.dudas@ext.ec.europa.eu::db8534a3-b262-4770-bf75-e9501538fc23" providerId="AD" clId="Web-{9C9C3776-5E06-4DDD-90C1-A340AC786A31}" dt="2022-12-02T13:58:26.244" v="143" actId="20577"/>
          <ac:spMkLst>
            <pc:docMk/>
            <pc:sldMk cId="2097121097" sldId="781"/>
            <ac:spMk id="21" creationId="{9A56E8C4-45F1-4A99-AEF8-1CD39782B4C4}"/>
          </ac:spMkLst>
        </pc:spChg>
        <pc:spChg chg="mod">
          <ac:chgData name="DUDAS Zsofia (GROW-EXT)" userId="S::zsofia.dudas@ext.ec.europa.eu::db8534a3-b262-4770-bf75-e9501538fc23" providerId="AD" clId="Web-{9C9C3776-5E06-4DDD-90C1-A340AC786A31}" dt="2022-12-02T13:58:53.573" v="167" actId="20577"/>
          <ac:spMkLst>
            <pc:docMk/>
            <pc:sldMk cId="2097121097" sldId="781"/>
            <ac:spMk id="23" creationId="{6E6BF521-9A50-4C39-9E34-59C675AE4111}"/>
          </ac:spMkLst>
        </pc:spChg>
        <pc:spChg chg="mod">
          <ac:chgData name="DUDAS Zsofia (GROW-EXT)" userId="S::zsofia.dudas@ext.ec.europa.eu::db8534a3-b262-4770-bf75-e9501538fc23" providerId="AD" clId="Web-{9C9C3776-5E06-4DDD-90C1-A340AC786A31}" dt="2022-12-02T13:58:28.557" v="145" actId="20577"/>
          <ac:spMkLst>
            <pc:docMk/>
            <pc:sldMk cId="2097121097" sldId="781"/>
            <ac:spMk id="25" creationId="{E2FFE235-9210-4616-A12D-FF91610D6E0A}"/>
          </ac:spMkLst>
        </pc:spChg>
        <pc:spChg chg="mod">
          <ac:chgData name="DUDAS Zsofia (GROW-EXT)" userId="S::zsofia.dudas@ext.ec.europa.eu::db8534a3-b262-4770-bf75-e9501538fc23" providerId="AD" clId="Web-{9C9C3776-5E06-4DDD-90C1-A340AC786A31}" dt="2022-12-02T14:00:09.763" v="232" actId="1076"/>
          <ac:spMkLst>
            <pc:docMk/>
            <pc:sldMk cId="2097121097" sldId="781"/>
            <ac:spMk id="32" creationId="{1F3904D3-7DA3-4F4D-AB08-AEF31A3BDA61}"/>
          </ac:spMkLst>
        </pc:spChg>
        <pc:spChg chg="del">
          <ac:chgData name="DUDAS Zsofia (GROW-EXT)" userId="S::zsofia.dudas@ext.ec.europa.eu::db8534a3-b262-4770-bf75-e9501538fc23" providerId="AD" clId="Web-{9C9C3776-5E06-4DDD-90C1-A340AC786A31}" dt="2022-12-02T13:58:07.650" v="123"/>
          <ac:spMkLst>
            <pc:docMk/>
            <pc:sldMk cId="2097121097" sldId="781"/>
            <ac:spMk id="33" creationId="{63F89621-8D1D-4C7A-85E0-215E0580CCA5}"/>
          </ac:spMkLst>
        </pc:spChg>
        <pc:grpChg chg="del">
          <ac:chgData name="DUDAS Zsofia (GROW-EXT)" userId="S::zsofia.dudas@ext.ec.europa.eu::db8534a3-b262-4770-bf75-e9501538fc23" providerId="AD" clId="Web-{9C9C3776-5E06-4DDD-90C1-A340AC786A31}" dt="2022-12-02T13:58:09.525" v="125"/>
          <ac:grpSpMkLst>
            <pc:docMk/>
            <pc:sldMk cId="2097121097" sldId="781"/>
            <ac:grpSpMk id="7" creationId="{0801A5EE-87CC-4D06-9FE1-0897D7B03519}"/>
          </ac:grpSpMkLst>
        </pc:grpChg>
        <pc:grpChg chg="mod">
          <ac:chgData name="DUDAS Zsofia (GROW-EXT)" userId="S::zsofia.dudas@ext.ec.europa.eu::db8534a3-b262-4770-bf75-e9501538fc23" providerId="AD" clId="Web-{9C9C3776-5E06-4DDD-90C1-A340AC786A31}" dt="2022-12-02T14:00:09.700" v="224" actId="1076"/>
          <ac:grpSpMkLst>
            <pc:docMk/>
            <pc:sldMk cId="2097121097" sldId="781"/>
            <ac:grpSpMk id="10" creationId="{C13F4295-7AA3-4F3D-AC43-B8DD6B270D12}"/>
          </ac:grpSpMkLst>
        </pc:grpChg>
        <pc:grpChg chg="mod">
          <ac:chgData name="DUDAS Zsofia (GROW-EXT)" userId="S::zsofia.dudas@ext.ec.europa.eu::db8534a3-b262-4770-bf75-e9501538fc23" providerId="AD" clId="Web-{9C9C3776-5E06-4DDD-90C1-A340AC786A31}" dt="2022-12-02T14:00:09.700" v="225" actId="1076"/>
          <ac:grpSpMkLst>
            <pc:docMk/>
            <pc:sldMk cId="2097121097" sldId="781"/>
            <ac:grpSpMk id="13" creationId="{5D63FCD9-29AA-4DE6-8BC6-E0907447CFD2}"/>
          </ac:grpSpMkLst>
        </pc:grpChg>
        <pc:grpChg chg="del">
          <ac:chgData name="DUDAS Zsofia (GROW-EXT)" userId="S::zsofia.dudas@ext.ec.europa.eu::db8534a3-b262-4770-bf75-e9501538fc23" providerId="AD" clId="Web-{9C9C3776-5E06-4DDD-90C1-A340AC786A31}" dt="2022-12-02T13:58:14.087" v="128"/>
          <ac:grpSpMkLst>
            <pc:docMk/>
            <pc:sldMk cId="2097121097" sldId="781"/>
            <ac:grpSpMk id="16" creationId="{0F0493F6-7743-4328-AAA3-B80D3344AC27}"/>
          </ac:grpSpMkLst>
        </pc:grpChg>
        <pc:grpChg chg="mod">
          <ac:chgData name="DUDAS Zsofia (GROW-EXT)" userId="S::zsofia.dudas@ext.ec.europa.eu::db8534a3-b262-4770-bf75-e9501538fc23" providerId="AD" clId="Web-{9C9C3776-5E06-4DDD-90C1-A340AC786A31}" dt="2022-12-02T14:00:09.716" v="226" actId="1076"/>
          <ac:grpSpMkLst>
            <pc:docMk/>
            <pc:sldMk cId="2097121097" sldId="781"/>
            <ac:grpSpMk id="19" creationId="{6C8A5B4A-F05C-4A28-A761-D64B39AC0662}"/>
          </ac:grpSpMkLst>
        </pc:grpChg>
        <pc:grpChg chg="mod">
          <ac:chgData name="DUDAS Zsofia (GROW-EXT)" userId="S::zsofia.dudas@ext.ec.europa.eu::db8534a3-b262-4770-bf75-e9501538fc23" providerId="AD" clId="Web-{9C9C3776-5E06-4DDD-90C1-A340AC786A31}" dt="2022-12-02T14:00:09.732" v="227" actId="1076"/>
          <ac:grpSpMkLst>
            <pc:docMk/>
            <pc:sldMk cId="2097121097" sldId="781"/>
            <ac:grpSpMk id="22" creationId="{359ADA04-49BF-4423-8133-C358416EE7C4}"/>
          </ac:grpSpMkLst>
        </pc:grpChg>
        <pc:cxnChg chg="del">
          <ac:chgData name="DUDAS Zsofia (GROW-EXT)" userId="S::zsofia.dudas@ext.ec.europa.eu::db8534a3-b262-4770-bf75-e9501538fc23" providerId="AD" clId="Web-{9C9C3776-5E06-4DDD-90C1-A340AC786A31}" dt="2022-12-02T13:58:10.462" v="126"/>
          <ac:cxnSpMkLst>
            <pc:docMk/>
            <pc:sldMk cId="2097121097" sldId="781"/>
            <ac:cxnSpMk id="26" creationId="{1E88D74A-52EA-4C17-818B-850B1BA238C9}"/>
          </ac:cxnSpMkLst>
        </pc:cxnChg>
        <pc:cxnChg chg="mod">
          <ac:chgData name="DUDAS Zsofia (GROW-EXT)" userId="S::zsofia.dudas@ext.ec.europa.eu::db8534a3-b262-4770-bf75-e9501538fc23" providerId="AD" clId="Web-{9C9C3776-5E06-4DDD-90C1-A340AC786A31}" dt="2022-12-02T14:00:09.732" v="228" actId="1076"/>
          <ac:cxnSpMkLst>
            <pc:docMk/>
            <pc:sldMk cId="2097121097" sldId="781"/>
            <ac:cxnSpMk id="27" creationId="{EC440610-188F-40EF-A885-1699F0AB0F21}"/>
          </ac:cxnSpMkLst>
        </pc:cxnChg>
        <pc:cxnChg chg="mod">
          <ac:chgData name="DUDAS Zsofia (GROW-EXT)" userId="S::zsofia.dudas@ext.ec.europa.eu::db8534a3-b262-4770-bf75-e9501538fc23" providerId="AD" clId="Web-{9C9C3776-5E06-4DDD-90C1-A340AC786A31}" dt="2022-12-02T14:00:09.732" v="229" actId="1076"/>
          <ac:cxnSpMkLst>
            <pc:docMk/>
            <pc:sldMk cId="2097121097" sldId="781"/>
            <ac:cxnSpMk id="28" creationId="{F1572116-6FBD-4E91-B298-78215136AF4F}"/>
          </ac:cxnSpMkLst>
        </pc:cxnChg>
        <pc:cxnChg chg="mod">
          <ac:chgData name="DUDAS Zsofia (GROW-EXT)" userId="S::zsofia.dudas@ext.ec.europa.eu::db8534a3-b262-4770-bf75-e9501538fc23" providerId="AD" clId="Web-{9C9C3776-5E06-4DDD-90C1-A340AC786A31}" dt="2022-12-02T14:00:09.747" v="230" actId="1076"/>
          <ac:cxnSpMkLst>
            <pc:docMk/>
            <pc:sldMk cId="2097121097" sldId="781"/>
            <ac:cxnSpMk id="29" creationId="{2D780726-3017-4523-A9F9-84E3E36480A4}"/>
          </ac:cxnSpMkLst>
        </pc:cxnChg>
        <pc:cxnChg chg="mod">
          <ac:chgData name="DUDAS Zsofia (GROW-EXT)" userId="S::zsofia.dudas@ext.ec.europa.eu::db8534a3-b262-4770-bf75-e9501538fc23" providerId="AD" clId="Web-{9C9C3776-5E06-4DDD-90C1-A340AC786A31}" dt="2022-12-02T14:00:09.747" v="231" actId="1076"/>
          <ac:cxnSpMkLst>
            <pc:docMk/>
            <pc:sldMk cId="2097121097" sldId="781"/>
            <ac:cxnSpMk id="30" creationId="{4EB48DE9-123A-4007-9640-FC451F8C19EF}"/>
          </ac:cxnSpMkLst>
        </pc:cxnChg>
        <pc:cxnChg chg="del">
          <ac:chgData name="DUDAS Zsofia (GROW-EXT)" userId="S::zsofia.dudas@ext.ec.europa.eu::db8534a3-b262-4770-bf75-e9501538fc23" providerId="AD" clId="Web-{9C9C3776-5E06-4DDD-90C1-A340AC786A31}" dt="2022-12-02T13:58:15.384" v="130"/>
          <ac:cxnSpMkLst>
            <pc:docMk/>
            <pc:sldMk cId="2097121097" sldId="781"/>
            <ac:cxnSpMk id="31" creationId="{47324843-A6DD-4970-A300-CA8A056C9489}"/>
          </ac:cxnSpMkLst>
        </pc:cxnChg>
        <pc:cxnChg chg="add del mod">
          <ac:chgData name="DUDAS Zsofia (GROW-EXT)" userId="S::zsofia.dudas@ext.ec.europa.eu::db8534a3-b262-4770-bf75-e9501538fc23" providerId="AD" clId="Web-{9C9C3776-5E06-4DDD-90C1-A340AC786A31}" dt="2022-12-02T13:59:34.043" v="177"/>
          <ac:cxnSpMkLst>
            <pc:docMk/>
            <pc:sldMk cId="2097121097" sldId="781"/>
            <ac:cxnSpMk id="35" creationId="{3D455CA5-EE02-B7FD-2B20-3706C6F04C94}"/>
          </ac:cxnSpMkLst>
        </pc:cxnChg>
      </pc:sldChg>
    </pc:docChg>
  </pc:docChgLst>
  <pc:docChgLst>
    <pc:chgData name="Zsófia Dudás (BE)" userId="S::zsofia.dudas_pwc.com#ext#@eceuropaeu.onmicrosoft.com::fe1013fe-74f4-44a4-9ce3-818781ed822c" providerId="AD" clId="Web-{1FB5DB7A-D0B4-071B-AFE2-E21F4E4CB888}"/>
    <pc:docChg chg="addSld delSld modSld sldOrd">
      <pc:chgData name="Zsófia Dudás (BE)" userId="S::zsofia.dudas_pwc.com#ext#@eceuropaeu.onmicrosoft.com::fe1013fe-74f4-44a4-9ce3-818781ed822c" providerId="AD" clId="Web-{1FB5DB7A-D0B4-071B-AFE2-E21F4E4CB888}" dt="2022-12-01T16:12:21.282" v="773"/>
      <pc:docMkLst>
        <pc:docMk/>
      </pc:docMkLst>
      <pc:sldChg chg="addSp delSp modSp">
        <pc:chgData name="Zsófia Dudás (BE)" userId="S::zsofia.dudas_pwc.com#ext#@eceuropaeu.onmicrosoft.com::fe1013fe-74f4-44a4-9ce3-818781ed822c" providerId="AD" clId="Web-{1FB5DB7A-D0B4-071B-AFE2-E21F4E4CB888}" dt="2022-12-01T12:12:00.704" v="518" actId="1076"/>
        <pc:sldMkLst>
          <pc:docMk/>
          <pc:sldMk cId="1981791578" sldId="696"/>
        </pc:sldMkLst>
        <pc:spChg chg="add del mod">
          <ac:chgData name="Zsófia Dudás (BE)" userId="S::zsofia.dudas_pwc.com#ext#@eceuropaeu.onmicrosoft.com::fe1013fe-74f4-44a4-9ce3-818781ed822c" providerId="AD" clId="Web-{1FB5DB7A-D0B4-071B-AFE2-E21F4E4CB888}" dt="2022-12-01T11:50:37.938" v="119"/>
          <ac:spMkLst>
            <pc:docMk/>
            <pc:sldMk cId="1981791578" sldId="696"/>
            <ac:spMk id="2" creationId="{E3789730-5C70-E810-A5BC-55CD39BF5224}"/>
          </ac:spMkLst>
        </pc:spChg>
        <pc:spChg chg="mod">
          <ac:chgData name="Zsófia Dudás (BE)" userId="S::zsofia.dudas_pwc.com#ext#@eceuropaeu.onmicrosoft.com::fe1013fe-74f4-44a4-9ce3-818781ed822c" providerId="AD" clId="Web-{1FB5DB7A-D0B4-071B-AFE2-E21F4E4CB888}" dt="2022-12-01T12:12:00.704" v="518" actId="1076"/>
          <ac:spMkLst>
            <pc:docMk/>
            <pc:sldMk cId="1981791578" sldId="696"/>
            <ac:spMk id="10" creationId="{00000000-0000-0000-0000-000000000000}"/>
          </ac:spMkLst>
        </pc:spChg>
        <pc:spChg chg="del mod">
          <ac:chgData name="Zsófia Dudás (BE)" userId="S::zsofia.dudas_pwc.com#ext#@eceuropaeu.onmicrosoft.com::fe1013fe-74f4-44a4-9ce3-818781ed822c" providerId="AD" clId="Web-{1FB5DB7A-D0B4-071B-AFE2-E21F4E4CB888}" dt="2022-12-01T11:50:41.657" v="121"/>
          <ac:spMkLst>
            <pc:docMk/>
            <pc:sldMk cId="1981791578" sldId="696"/>
            <ac:spMk id="18" creationId="{C4CB4BB7-3EF5-448F-9D9D-5BCA02A93CB6}"/>
          </ac:spMkLst>
        </pc:spChg>
        <pc:spChg chg="del">
          <ac:chgData name="Zsófia Dudás (BE)" userId="S::zsofia.dudas_pwc.com#ext#@eceuropaeu.onmicrosoft.com::fe1013fe-74f4-44a4-9ce3-818781ed822c" providerId="AD" clId="Web-{1FB5DB7A-D0B4-071B-AFE2-E21F4E4CB888}" dt="2022-12-01T11:48:38.665" v="11"/>
          <ac:spMkLst>
            <pc:docMk/>
            <pc:sldMk cId="1981791578" sldId="696"/>
            <ac:spMk id="23" creationId="{9790C8B3-60EC-4611-9159-188850D293F2}"/>
          </ac:spMkLst>
        </pc:spChg>
      </pc:sldChg>
      <pc:sldChg chg="modSp">
        <pc:chgData name="Zsófia Dudás (BE)" userId="S::zsofia.dudas_pwc.com#ext#@eceuropaeu.onmicrosoft.com::fe1013fe-74f4-44a4-9ce3-818781ed822c" providerId="AD" clId="Web-{1FB5DB7A-D0B4-071B-AFE2-E21F4E4CB888}" dt="2022-12-01T11:51:24.707" v="152" actId="20577"/>
        <pc:sldMkLst>
          <pc:docMk/>
          <pc:sldMk cId="0" sldId="697"/>
        </pc:sldMkLst>
        <pc:spChg chg="mod">
          <ac:chgData name="Zsófia Dudás (BE)" userId="S::zsofia.dudas_pwc.com#ext#@eceuropaeu.onmicrosoft.com::fe1013fe-74f4-44a4-9ce3-818781ed822c" providerId="AD" clId="Web-{1FB5DB7A-D0B4-071B-AFE2-E21F4E4CB888}" dt="2022-12-01T11:51:24.707" v="152" actId="20577"/>
          <ac:spMkLst>
            <pc:docMk/>
            <pc:sldMk cId="0" sldId="697"/>
            <ac:spMk id="2" creationId="{00000000-0000-0000-0000-000000000000}"/>
          </ac:spMkLst>
        </pc:spChg>
      </pc:sldChg>
      <pc:sldChg chg="ord">
        <pc:chgData name="Zsófia Dudás (BE)" userId="S::zsofia.dudas_pwc.com#ext#@eceuropaeu.onmicrosoft.com::fe1013fe-74f4-44a4-9ce3-818781ed822c" providerId="AD" clId="Web-{1FB5DB7A-D0B4-071B-AFE2-E21F4E4CB888}" dt="2022-12-01T12:08:08.065" v="489"/>
        <pc:sldMkLst>
          <pc:docMk/>
          <pc:sldMk cId="2360604962" sldId="698"/>
        </pc:sldMkLst>
      </pc:sldChg>
      <pc:sldChg chg="addSp modSp addAnim">
        <pc:chgData name="Zsófia Dudás (BE)" userId="S::zsofia.dudas_pwc.com#ext#@eceuropaeu.onmicrosoft.com::fe1013fe-74f4-44a4-9ce3-818781ed822c" providerId="AD" clId="Web-{1FB5DB7A-D0B4-071B-AFE2-E21F4E4CB888}" dt="2022-12-01T12:19:50.780" v="642" actId="20577"/>
        <pc:sldMkLst>
          <pc:docMk/>
          <pc:sldMk cId="1792887527" sldId="709"/>
        </pc:sldMkLst>
        <pc:spChg chg="mod">
          <ac:chgData name="Zsófia Dudás (BE)" userId="S::zsofia.dudas_pwc.com#ext#@eceuropaeu.onmicrosoft.com::fe1013fe-74f4-44a4-9ce3-818781ed822c" providerId="AD" clId="Web-{1FB5DB7A-D0B4-071B-AFE2-E21F4E4CB888}" dt="2022-12-01T11:56:23.538" v="216" actId="20577"/>
          <ac:spMkLst>
            <pc:docMk/>
            <pc:sldMk cId="1792887527" sldId="709"/>
            <ac:spMk id="6" creationId="{7D6325A4-2004-4E8B-81BD-AEB094FC7694}"/>
          </ac:spMkLst>
        </pc:spChg>
        <pc:spChg chg="add mod">
          <ac:chgData name="Zsófia Dudás (BE)" userId="S::zsofia.dudas_pwc.com#ext#@eceuropaeu.onmicrosoft.com::fe1013fe-74f4-44a4-9ce3-818781ed822c" providerId="AD" clId="Web-{1FB5DB7A-D0B4-071B-AFE2-E21F4E4CB888}" dt="2022-12-01T12:17:04.035" v="624" actId="20577"/>
          <ac:spMkLst>
            <pc:docMk/>
            <pc:sldMk cId="1792887527" sldId="709"/>
            <ac:spMk id="36" creationId="{75E1492C-16B1-073F-5FA3-07B19A730D3E}"/>
          </ac:spMkLst>
        </pc:spChg>
        <pc:spChg chg="add mod">
          <ac:chgData name="Zsófia Dudás (BE)" userId="S::zsofia.dudas_pwc.com#ext#@eceuropaeu.onmicrosoft.com::fe1013fe-74f4-44a4-9ce3-818781ed822c" providerId="AD" clId="Web-{1FB5DB7A-D0B4-071B-AFE2-E21F4E4CB888}" dt="2022-12-01T12:19:50.780" v="642" actId="20577"/>
          <ac:spMkLst>
            <pc:docMk/>
            <pc:sldMk cId="1792887527" sldId="709"/>
            <ac:spMk id="37" creationId="{7B0CCF9E-8F00-7B46-9131-B463F86196F7}"/>
          </ac:spMkLst>
        </pc:spChg>
        <pc:spChg chg="add mod">
          <ac:chgData name="Zsófia Dudás (BE)" userId="S::zsofia.dudas_pwc.com#ext#@eceuropaeu.onmicrosoft.com::fe1013fe-74f4-44a4-9ce3-818781ed822c" providerId="AD" clId="Web-{1FB5DB7A-D0B4-071B-AFE2-E21F4E4CB888}" dt="2022-12-01T12:16:21.689" v="616" actId="20577"/>
          <ac:spMkLst>
            <pc:docMk/>
            <pc:sldMk cId="1792887527" sldId="709"/>
            <ac:spMk id="38" creationId="{2502F284-3E7F-7718-6774-DFEEC46DD65C}"/>
          </ac:spMkLst>
        </pc:spChg>
        <pc:picChg chg="mod">
          <ac:chgData name="Zsófia Dudás (BE)" userId="S::zsofia.dudas_pwc.com#ext#@eceuropaeu.onmicrosoft.com::fe1013fe-74f4-44a4-9ce3-818781ed822c" providerId="AD" clId="Web-{1FB5DB7A-D0B4-071B-AFE2-E21F4E4CB888}" dt="2022-12-01T12:12:19.174" v="519" actId="1076"/>
          <ac:picMkLst>
            <pc:docMk/>
            <pc:sldMk cId="1792887527" sldId="709"/>
            <ac:picMk id="3" creationId="{A7AFEDA0-531B-315E-BE2B-46D32CBD8150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19.190" v="520" actId="1076"/>
          <ac:picMkLst>
            <pc:docMk/>
            <pc:sldMk cId="1792887527" sldId="709"/>
            <ac:picMk id="4" creationId="{22D1B2FC-21C0-A81F-389F-52BF6C6AB355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19.190" v="521" actId="1076"/>
          <ac:picMkLst>
            <pc:docMk/>
            <pc:sldMk cId="1792887527" sldId="709"/>
            <ac:picMk id="5" creationId="{522E1A92-8083-FF4D-6F87-7EE90E6863E6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19.190" v="522" actId="1076"/>
          <ac:picMkLst>
            <pc:docMk/>
            <pc:sldMk cId="1792887527" sldId="709"/>
            <ac:picMk id="7" creationId="{4EC4E334-33D2-1FA0-C9B0-BD3794FB2189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19.205" v="523" actId="1076"/>
          <ac:picMkLst>
            <pc:docMk/>
            <pc:sldMk cId="1792887527" sldId="709"/>
            <ac:picMk id="8" creationId="{47A08E01-8D3B-852B-C1D1-4EECEB3145DB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28.346" v="524" actId="1076"/>
          <ac:picMkLst>
            <pc:docMk/>
            <pc:sldMk cId="1792887527" sldId="709"/>
            <ac:picMk id="9" creationId="{AC72E998-29E9-B39A-759F-32CC989B3425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28.362" v="525" actId="1076"/>
          <ac:picMkLst>
            <pc:docMk/>
            <pc:sldMk cId="1792887527" sldId="709"/>
            <ac:picMk id="10" creationId="{DAF15BEA-EFAF-3B06-4EF8-4EC4D8FED363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28.362" v="526" actId="1076"/>
          <ac:picMkLst>
            <pc:docMk/>
            <pc:sldMk cId="1792887527" sldId="709"/>
            <ac:picMk id="11" creationId="{B38A8582-D827-2031-AFCB-9726528725D9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28.362" v="527" actId="1076"/>
          <ac:picMkLst>
            <pc:docMk/>
            <pc:sldMk cId="1792887527" sldId="709"/>
            <ac:picMk id="12" creationId="{3BC10AD0-21C7-5E90-E980-01E16477EE22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28.378" v="528" actId="1076"/>
          <ac:picMkLst>
            <pc:docMk/>
            <pc:sldMk cId="1792887527" sldId="709"/>
            <ac:picMk id="13" creationId="{3F80F531-6D38-0359-DCB8-F3896382C23D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42.722" v="539" actId="1076"/>
          <ac:picMkLst>
            <pc:docMk/>
            <pc:sldMk cId="1792887527" sldId="709"/>
            <ac:picMk id="14" creationId="{66C4B27B-5CED-0372-DB05-B09A098C3F7E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42.738" v="540" actId="1076"/>
          <ac:picMkLst>
            <pc:docMk/>
            <pc:sldMk cId="1792887527" sldId="709"/>
            <ac:picMk id="15" creationId="{FB0B4A66-1558-7CC0-CAB9-2F95700BC618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42.738" v="541" actId="1076"/>
          <ac:picMkLst>
            <pc:docMk/>
            <pc:sldMk cId="1792887527" sldId="709"/>
            <ac:picMk id="16" creationId="{CC61BF99-CBE4-CFBE-E02D-9D54A5E1F091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42.738" v="542" actId="1076"/>
          <ac:picMkLst>
            <pc:docMk/>
            <pc:sldMk cId="1792887527" sldId="709"/>
            <ac:picMk id="17" creationId="{D1643BF6-8FA2-1D5B-C414-DC93D8322137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42.738" v="543" actId="1076"/>
          <ac:picMkLst>
            <pc:docMk/>
            <pc:sldMk cId="1792887527" sldId="709"/>
            <ac:picMk id="18" creationId="{50587F6B-9D0B-141A-6BDE-4D30236A7227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58.833" v="554" actId="1076"/>
          <ac:picMkLst>
            <pc:docMk/>
            <pc:sldMk cId="1792887527" sldId="709"/>
            <ac:picMk id="20" creationId="{8F8C4D1C-90A1-3F35-15BD-06078ACD5210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58.833" v="555" actId="1076"/>
          <ac:picMkLst>
            <pc:docMk/>
            <pc:sldMk cId="1792887527" sldId="709"/>
            <ac:picMk id="21" creationId="{7595DD04-4AC2-E564-E2F4-715D0554C256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58.833" v="556" actId="1076"/>
          <ac:picMkLst>
            <pc:docMk/>
            <pc:sldMk cId="1792887527" sldId="709"/>
            <ac:picMk id="22" creationId="{2E42A4D3-9B99-2788-BA15-FDC6D23CE878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58.833" v="557" actId="1076"/>
          <ac:picMkLst>
            <pc:docMk/>
            <pc:sldMk cId="1792887527" sldId="709"/>
            <ac:picMk id="23" creationId="{35171FE2-34ED-73F4-8333-1DAC4BE867CE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2:58.848" v="558" actId="1076"/>
          <ac:picMkLst>
            <pc:docMk/>
            <pc:sldMk cId="1792887527" sldId="709"/>
            <ac:picMk id="24" creationId="{49EA2DFF-07BE-533F-AC1C-6B9DC74B3557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3:04.114" v="559" actId="1076"/>
          <ac:picMkLst>
            <pc:docMk/>
            <pc:sldMk cId="1792887527" sldId="709"/>
            <ac:picMk id="25" creationId="{1E191DBD-070E-857F-0924-FC4954EF25D5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3:04.130" v="560" actId="1076"/>
          <ac:picMkLst>
            <pc:docMk/>
            <pc:sldMk cId="1792887527" sldId="709"/>
            <ac:picMk id="26" creationId="{50BBD0EA-FB39-EAAB-77AC-11A7198500BF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3:04.130" v="561" actId="1076"/>
          <ac:picMkLst>
            <pc:docMk/>
            <pc:sldMk cId="1792887527" sldId="709"/>
            <ac:picMk id="27" creationId="{CCFEB1FE-AC7E-3504-9039-7931977BB577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3:04.130" v="562" actId="1076"/>
          <ac:picMkLst>
            <pc:docMk/>
            <pc:sldMk cId="1792887527" sldId="709"/>
            <ac:picMk id="28" creationId="{CB4D2BA6-15B5-5EDA-36C4-49C162D28EA0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3:04.145" v="563" actId="1076"/>
          <ac:picMkLst>
            <pc:docMk/>
            <pc:sldMk cId="1792887527" sldId="709"/>
            <ac:picMk id="30" creationId="{FEAE94FD-A0DC-0E0E-8A75-6A2D34D99103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3:11.677" v="564" actId="1076"/>
          <ac:picMkLst>
            <pc:docMk/>
            <pc:sldMk cId="1792887527" sldId="709"/>
            <ac:picMk id="31" creationId="{BCE5038E-94EB-D157-59E2-503220C1F112}"/>
          </ac:picMkLst>
        </pc:picChg>
        <pc:picChg chg="mod">
          <ac:chgData name="Zsófia Dudás (BE)" userId="S::zsofia.dudas_pwc.com#ext#@eceuropaeu.onmicrosoft.com::fe1013fe-74f4-44a4-9ce3-818781ed822c" providerId="AD" clId="Web-{1FB5DB7A-D0B4-071B-AFE2-E21F4E4CB888}" dt="2022-12-01T12:13:11.677" v="565" actId="1076"/>
          <ac:picMkLst>
            <pc:docMk/>
            <pc:sldMk cId="1792887527" sldId="709"/>
            <ac:picMk id="32" creationId="{8033B1B4-816D-2246-1486-7546E766AF5E}"/>
          </ac:picMkLst>
        </pc:picChg>
        <pc:cxnChg chg="add mod">
          <ac:chgData name="Zsófia Dudás (BE)" userId="S::zsofia.dudas_pwc.com#ext#@eceuropaeu.onmicrosoft.com::fe1013fe-74f4-44a4-9ce3-818781ed822c" providerId="AD" clId="Web-{1FB5DB7A-D0B4-071B-AFE2-E21F4E4CB888}" dt="2022-12-01T12:13:34.038" v="567" actId="1076"/>
          <ac:cxnSpMkLst>
            <pc:docMk/>
            <pc:sldMk cId="1792887527" sldId="709"/>
            <ac:cxnSpMk id="19" creationId="{C69EBED1-3702-9D09-FD95-4B60B888F289}"/>
          </ac:cxnSpMkLst>
        </pc:cxnChg>
        <pc:cxnChg chg="add mod">
          <ac:chgData name="Zsófia Dudás (BE)" userId="S::zsofia.dudas_pwc.com#ext#@eceuropaeu.onmicrosoft.com::fe1013fe-74f4-44a4-9ce3-818781ed822c" providerId="AD" clId="Web-{1FB5DB7A-D0B4-071B-AFE2-E21F4E4CB888}" dt="2022-12-01T12:13:37.694" v="569" actId="1076"/>
          <ac:cxnSpMkLst>
            <pc:docMk/>
            <pc:sldMk cId="1792887527" sldId="709"/>
            <ac:cxnSpMk id="33" creationId="{5DD8160E-B316-358C-84C3-41314919637D}"/>
          </ac:cxnSpMkLst>
        </pc:cxnChg>
        <pc:cxnChg chg="add mod">
          <ac:chgData name="Zsófia Dudás (BE)" userId="S::zsofia.dudas_pwc.com#ext#@eceuropaeu.onmicrosoft.com::fe1013fe-74f4-44a4-9ce3-818781ed822c" providerId="AD" clId="Web-{1FB5DB7A-D0B4-071B-AFE2-E21F4E4CB888}" dt="2022-12-01T12:13:41.398" v="571" actId="1076"/>
          <ac:cxnSpMkLst>
            <pc:docMk/>
            <pc:sldMk cId="1792887527" sldId="709"/>
            <ac:cxnSpMk id="35" creationId="{FC3DF4CD-F216-82DE-7E6E-76736C1F41C0}"/>
          </ac:cxnSpMkLst>
        </pc:cxnChg>
      </pc:sldChg>
      <pc:sldChg chg="del ord">
        <pc:chgData name="Zsófia Dudás (BE)" userId="S::zsofia.dudas_pwc.com#ext#@eceuropaeu.onmicrosoft.com::fe1013fe-74f4-44a4-9ce3-818781ed822c" providerId="AD" clId="Web-{1FB5DB7A-D0B4-071B-AFE2-E21F4E4CB888}" dt="2022-12-01T12:06:59.951" v="438"/>
        <pc:sldMkLst>
          <pc:docMk/>
          <pc:sldMk cId="1588448174" sldId="711"/>
        </pc:sldMkLst>
      </pc:sldChg>
      <pc:sldChg chg="del">
        <pc:chgData name="Zsófia Dudás (BE)" userId="S::zsofia.dudas_pwc.com#ext#@eceuropaeu.onmicrosoft.com::fe1013fe-74f4-44a4-9ce3-818781ed822c" providerId="AD" clId="Web-{1FB5DB7A-D0B4-071B-AFE2-E21F4E4CB888}" dt="2022-12-01T11:56:25.897" v="217"/>
        <pc:sldMkLst>
          <pc:docMk/>
          <pc:sldMk cId="3776499861" sldId="712"/>
        </pc:sldMkLst>
      </pc:sldChg>
      <pc:sldChg chg="modSp">
        <pc:chgData name="Zsófia Dudás (BE)" userId="S::zsofia.dudas_pwc.com#ext#@eceuropaeu.onmicrosoft.com::fe1013fe-74f4-44a4-9ce3-818781ed822c" providerId="AD" clId="Web-{1FB5DB7A-D0B4-071B-AFE2-E21F4E4CB888}" dt="2022-12-01T11:52:04.162" v="167" actId="14100"/>
        <pc:sldMkLst>
          <pc:docMk/>
          <pc:sldMk cId="2562872399" sldId="713"/>
        </pc:sldMkLst>
        <pc:spChg chg="mod">
          <ac:chgData name="Zsófia Dudás (BE)" userId="S::zsofia.dudas_pwc.com#ext#@eceuropaeu.onmicrosoft.com::fe1013fe-74f4-44a4-9ce3-818781ed822c" providerId="AD" clId="Web-{1FB5DB7A-D0B4-071B-AFE2-E21F4E4CB888}" dt="2022-12-01T11:52:04.162" v="167" actId="14100"/>
          <ac:spMkLst>
            <pc:docMk/>
            <pc:sldMk cId="2562872399" sldId="713"/>
            <ac:spMk id="12" creationId="{86CD58D8-5D88-47DA-8F92-AE76A7187FE1}"/>
          </ac:spMkLst>
        </pc:spChg>
      </pc:sldChg>
      <pc:sldChg chg="del">
        <pc:chgData name="Zsófia Dudás (BE)" userId="S::zsofia.dudas_pwc.com#ext#@eceuropaeu.onmicrosoft.com::fe1013fe-74f4-44a4-9ce3-818781ed822c" providerId="AD" clId="Web-{1FB5DB7A-D0B4-071B-AFE2-E21F4E4CB888}" dt="2022-12-01T11:56:27.616" v="218"/>
        <pc:sldMkLst>
          <pc:docMk/>
          <pc:sldMk cId="2894327811" sldId="715"/>
        </pc:sldMkLst>
      </pc:sldChg>
      <pc:sldChg chg="modSp">
        <pc:chgData name="Zsófia Dudás (BE)" userId="S::zsofia.dudas_pwc.com#ext#@eceuropaeu.onmicrosoft.com::fe1013fe-74f4-44a4-9ce3-818781ed822c" providerId="AD" clId="Web-{1FB5DB7A-D0B4-071B-AFE2-E21F4E4CB888}" dt="2022-12-01T11:51:52.490" v="166" actId="14100"/>
        <pc:sldMkLst>
          <pc:docMk/>
          <pc:sldMk cId="1144355040" sldId="716"/>
        </pc:sldMkLst>
        <pc:spChg chg="mod">
          <ac:chgData name="Zsófia Dudás (BE)" userId="S::zsofia.dudas_pwc.com#ext#@eceuropaeu.onmicrosoft.com::fe1013fe-74f4-44a4-9ce3-818781ed822c" providerId="AD" clId="Web-{1FB5DB7A-D0B4-071B-AFE2-E21F4E4CB888}" dt="2022-12-01T11:51:52.490" v="166" actId="14100"/>
          <ac:spMkLst>
            <pc:docMk/>
            <pc:sldMk cId="1144355040" sldId="716"/>
            <ac:spMk id="20" creationId="{608EB5AD-D64E-DAEA-5276-9296C9F0DF73}"/>
          </ac:spMkLst>
        </pc:spChg>
      </pc:sldChg>
      <pc:sldChg chg="modSp">
        <pc:chgData name="Zsófia Dudás (BE)" userId="S::zsofia.dudas_pwc.com#ext#@eceuropaeu.onmicrosoft.com::fe1013fe-74f4-44a4-9ce3-818781ed822c" providerId="AD" clId="Web-{1FB5DB7A-D0B4-071B-AFE2-E21F4E4CB888}" dt="2022-12-01T12:06:38.731" v="414" actId="20577"/>
        <pc:sldMkLst>
          <pc:docMk/>
          <pc:sldMk cId="2242510337" sldId="717"/>
        </pc:sldMkLst>
        <pc:spChg chg="mod">
          <ac:chgData name="Zsófia Dudás (BE)" userId="S::zsofia.dudas_pwc.com#ext#@eceuropaeu.onmicrosoft.com::fe1013fe-74f4-44a4-9ce3-818781ed822c" providerId="AD" clId="Web-{1FB5DB7A-D0B4-071B-AFE2-E21F4E4CB888}" dt="2022-12-01T12:06:19.699" v="402" actId="14100"/>
          <ac:spMkLst>
            <pc:docMk/>
            <pc:sldMk cId="2242510337" sldId="717"/>
            <ac:spMk id="8" creationId="{8EC6F063-BB08-7F84-A8DA-E5F66DE1EFB1}"/>
          </ac:spMkLst>
        </pc:spChg>
        <pc:spChg chg="mod">
          <ac:chgData name="Zsófia Dudás (BE)" userId="S::zsofia.dudas_pwc.com#ext#@eceuropaeu.onmicrosoft.com::fe1013fe-74f4-44a4-9ce3-818781ed822c" providerId="AD" clId="Web-{1FB5DB7A-D0B4-071B-AFE2-E21F4E4CB888}" dt="2022-12-01T12:06:38.731" v="414" actId="20577"/>
          <ac:spMkLst>
            <pc:docMk/>
            <pc:sldMk cId="2242510337" sldId="717"/>
            <ac:spMk id="12" creationId="{57479851-BDB7-8F6F-3BBC-EFDE20189A70}"/>
          </ac:spMkLst>
        </pc:spChg>
      </pc:sldChg>
      <pc:sldChg chg="modSp">
        <pc:chgData name="Zsófia Dudás (BE)" userId="S::zsofia.dudas_pwc.com#ext#@eceuropaeu.onmicrosoft.com::fe1013fe-74f4-44a4-9ce3-818781ed822c" providerId="AD" clId="Web-{1FB5DB7A-D0B4-071B-AFE2-E21F4E4CB888}" dt="2022-12-01T11:57:50.355" v="238" actId="20577"/>
        <pc:sldMkLst>
          <pc:docMk/>
          <pc:sldMk cId="3869120417" sldId="728"/>
        </pc:sldMkLst>
        <pc:spChg chg="mod">
          <ac:chgData name="Zsófia Dudás (BE)" userId="S::zsofia.dudas_pwc.com#ext#@eceuropaeu.onmicrosoft.com::fe1013fe-74f4-44a4-9ce3-818781ed822c" providerId="AD" clId="Web-{1FB5DB7A-D0B4-071B-AFE2-E21F4E4CB888}" dt="2022-12-01T11:57:50.355" v="238" actId="20577"/>
          <ac:spMkLst>
            <pc:docMk/>
            <pc:sldMk cId="3869120417" sldId="728"/>
            <ac:spMk id="8" creationId="{00000000-0000-0000-0000-000000000000}"/>
          </ac:spMkLst>
        </pc:spChg>
      </pc:sldChg>
      <pc:sldChg chg="modSp">
        <pc:chgData name="Zsófia Dudás (BE)" userId="S::zsofia.dudas_pwc.com#ext#@eceuropaeu.onmicrosoft.com::fe1013fe-74f4-44a4-9ce3-818781ed822c" providerId="AD" clId="Web-{1FB5DB7A-D0B4-071B-AFE2-E21F4E4CB888}" dt="2022-12-01T12:10:56.763" v="516" actId="1076"/>
        <pc:sldMkLst>
          <pc:docMk/>
          <pc:sldMk cId="3045229991" sldId="730"/>
        </pc:sldMkLst>
        <pc:spChg chg="mod">
          <ac:chgData name="Zsófia Dudás (BE)" userId="S::zsofia.dudas_pwc.com#ext#@eceuropaeu.onmicrosoft.com::fe1013fe-74f4-44a4-9ce3-818781ed822c" providerId="AD" clId="Web-{1FB5DB7A-D0B4-071B-AFE2-E21F4E4CB888}" dt="2022-12-01T12:10:45.965" v="513" actId="1076"/>
          <ac:spMkLst>
            <pc:docMk/>
            <pc:sldMk cId="3045229991" sldId="730"/>
            <ac:spMk id="9" creationId="{21E48618-DD7D-44AE-A48A-B4A8ED950257}"/>
          </ac:spMkLst>
        </pc:spChg>
        <pc:spChg chg="mod">
          <ac:chgData name="Zsófia Dudás (BE)" userId="S::zsofia.dudas_pwc.com#ext#@eceuropaeu.onmicrosoft.com::fe1013fe-74f4-44a4-9ce3-818781ed822c" providerId="AD" clId="Web-{1FB5DB7A-D0B4-071B-AFE2-E21F4E4CB888}" dt="2022-12-01T12:10:51.512" v="515" actId="1076"/>
          <ac:spMkLst>
            <pc:docMk/>
            <pc:sldMk cId="3045229991" sldId="730"/>
            <ac:spMk id="12" creationId="{D111A3D3-7073-4128-969B-A505724D2465}"/>
          </ac:spMkLst>
        </pc:spChg>
        <pc:spChg chg="mod">
          <ac:chgData name="Zsófia Dudás (BE)" userId="S::zsofia.dudas_pwc.com#ext#@eceuropaeu.onmicrosoft.com::fe1013fe-74f4-44a4-9ce3-818781ed822c" providerId="AD" clId="Web-{1FB5DB7A-D0B4-071B-AFE2-E21F4E4CB888}" dt="2022-12-01T12:10:48.637" v="514" actId="1076"/>
          <ac:spMkLst>
            <pc:docMk/>
            <pc:sldMk cId="3045229991" sldId="730"/>
            <ac:spMk id="18" creationId="{26B99ED6-3A93-4BD8-9BF3-3D87A06C672D}"/>
          </ac:spMkLst>
        </pc:spChg>
        <pc:spChg chg="mod">
          <ac:chgData name="Zsófia Dudás (BE)" userId="S::zsofia.dudas_pwc.com#ext#@eceuropaeu.onmicrosoft.com::fe1013fe-74f4-44a4-9ce3-818781ed822c" providerId="AD" clId="Web-{1FB5DB7A-D0B4-071B-AFE2-E21F4E4CB888}" dt="2022-12-01T12:10:56.763" v="516" actId="1076"/>
          <ac:spMkLst>
            <pc:docMk/>
            <pc:sldMk cId="3045229991" sldId="730"/>
            <ac:spMk id="21" creationId="{9A56E8C4-45F1-4A99-AEF8-1CD39782B4C4}"/>
          </ac:spMkLst>
        </pc:spChg>
      </pc:sldChg>
      <pc:sldChg chg="modSp">
        <pc:chgData name="Zsófia Dudás (BE)" userId="S::zsofia.dudas_pwc.com#ext#@eceuropaeu.onmicrosoft.com::fe1013fe-74f4-44a4-9ce3-818781ed822c" providerId="AD" clId="Web-{1FB5DB7A-D0B4-071B-AFE2-E21F4E4CB888}" dt="2022-12-01T12:05:52.775" v="400" actId="20577"/>
        <pc:sldMkLst>
          <pc:docMk/>
          <pc:sldMk cId="1841788963" sldId="739"/>
        </pc:sldMkLst>
        <pc:spChg chg="mod">
          <ac:chgData name="Zsófia Dudás (BE)" userId="S::zsofia.dudas_pwc.com#ext#@eceuropaeu.onmicrosoft.com::fe1013fe-74f4-44a4-9ce3-818781ed822c" providerId="AD" clId="Web-{1FB5DB7A-D0B4-071B-AFE2-E21F4E4CB888}" dt="2022-12-01T12:05:52.775" v="400" actId="20577"/>
          <ac:spMkLst>
            <pc:docMk/>
            <pc:sldMk cId="1841788963" sldId="739"/>
            <ac:spMk id="5" creationId="{00000000-0000-0000-0000-000000000000}"/>
          </ac:spMkLst>
        </pc:spChg>
      </pc:sldChg>
      <pc:sldChg chg="modSp">
        <pc:chgData name="Zsófia Dudás (BE)" userId="S::zsofia.dudas_pwc.com#ext#@eceuropaeu.onmicrosoft.com::fe1013fe-74f4-44a4-9ce3-818781ed822c" providerId="AD" clId="Web-{1FB5DB7A-D0B4-071B-AFE2-E21F4E4CB888}" dt="2022-12-01T11:34:07.784" v="0" actId="14100"/>
        <pc:sldMkLst>
          <pc:docMk/>
          <pc:sldMk cId="3484615799" sldId="749"/>
        </pc:sldMkLst>
        <pc:spChg chg="mod">
          <ac:chgData name="Zsófia Dudás (BE)" userId="S::zsofia.dudas_pwc.com#ext#@eceuropaeu.onmicrosoft.com::fe1013fe-74f4-44a4-9ce3-818781ed822c" providerId="AD" clId="Web-{1FB5DB7A-D0B4-071B-AFE2-E21F4E4CB888}" dt="2022-12-01T11:34:07.784" v="0" actId="14100"/>
          <ac:spMkLst>
            <pc:docMk/>
            <pc:sldMk cId="3484615799" sldId="749"/>
            <ac:spMk id="5" creationId="{454FB112-C409-401E-BB2D-1FA27B245A6D}"/>
          </ac:spMkLst>
        </pc:spChg>
      </pc:sldChg>
      <pc:sldChg chg="modSp add ord replId">
        <pc:chgData name="Zsófia Dudás (BE)" userId="S::zsofia.dudas_pwc.com#ext#@eceuropaeu.onmicrosoft.com::fe1013fe-74f4-44a4-9ce3-818781ed822c" providerId="AD" clId="Web-{1FB5DB7A-D0B4-071B-AFE2-E21F4E4CB888}" dt="2022-12-01T12:06:53.779" v="436" actId="14100"/>
        <pc:sldMkLst>
          <pc:docMk/>
          <pc:sldMk cId="698000598" sldId="759"/>
        </pc:sldMkLst>
        <pc:spChg chg="mod">
          <ac:chgData name="Zsófia Dudás (BE)" userId="S::zsofia.dudas_pwc.com#ext#@eceuropaeu.onmicrosoft.com::fe1013fe-74f4-44a4-9ce3-818781ed822c" providerId="AD" clId="Web-{1FB5DB7A-D0B4-071B-AFE2-E21F4E4CB888}" dt="2022-12-01T12:06:53.779" v="436" actId="14100"/>
          <ac:spMkLst>
            <pc:docMk/>
            <pc:sldMk cId="698000598" sldId="759"/>
            <ac:spMk id="8" creationId="{00000000-0000-0000-0000-000000000000}"/>
          </ac:spMkLst>
        </pc:spChg>
      </pc:sldChg>
      <pc:sldChg chg="add del replId">
        <pc:chgData name="Zsófia Dudás (BE)" userId="S::zsofia.dudas_pwc.com#ext#@eceuropaeu.onmicrosoft.com::fe1013fe-74f4-44a4-9ce3-818781ed822c" providerId="AD" clId="Web-{1FB5DB7A-D0B4-071B-AFE2-E21F4E4CB888}" dt="2022-12-01T12:06:57.623" v="437"/>
        <pc:sldMkLst>
          <pc:docMk/>
          <pc:sldMk cId="2050131756" sldId="760"/>
        </pc:sldMkLst>
      </pc:sldChg>
      <pc:sldChg chg="add replId">
        <pc:chgData name="Zsófia Dudás (BE)" userId="S::zsofia.dudas_pwc.com#ext#@eceuropaeu.onmicrosoft.com::fe1013fe-74f4-44a4-9ce3-818781ed822c" providerId="AD" clId="Web-{1FB5DB7A-D0B4-071B-AFE2-E21F4E4CB888}" dt="2022-12-01T11:57:30.979" v="219"/>
        <pc:sldMkLst>
          <pc:docMk/>
          <pc:sldMk cId="3491886948" sldId="761"/>
        </pc:sldMkLst>
      </pc:sldChg>
      <pc:sldChg chg="addSp modSp add ord replId addCm modCm">
        <pc:chgData name="Zsófia Dudás (BE)" userId="S::zsofia.dudas_pwc.com#ext#@eceuropaeu.onmicrosoft.com::fe1013fe-74f4-44a4-9ce3-818781ed822c" providerId="AD" clId="Web-{1FB5DB7A-D0B4-071B-AFE2-E21F4E4CB888}" dt="2022-12-01T12:40:31.127" v="771"/>
        <pc:sldMkLst>
          <pc:docMk/>
          <pc:sldMk cId="755133950" sldId="762"/>
        </pc:sldMkLst>
        <pc:spChg chg="add">
          <ac:chgData name="Zsófia Dudás (BE)" userId="S::zsofia.dudas_pwc.com#ext#@eceuropaeu.onmicrosoft.com::fe1013fe-74f4-44a4-9ce3-818781ed822c" providerId="AD" clId="Web-{1FB5DB7A-D0B4-071B-AFE2-E21F4E4CB888}" dt="2022-12-01T12:39:52.235" v="769"/>
          <ac:spMkLst>
            <pc:docMk/>
            <pc:sldMk cId="755133950" sldId="762"/>
            <ac:spMk id="5" creationId="{20EF41C8-242E-9BC3-4410-105A53A9284F}"/>
          </ac:spMkLst>
        </pc:spChg>
        <pc:spChg chg="mod">
          <ac:chgData name="Zsófia Dudás (BE)" userId="S::zsofia.dudas_pwc.com#ext#@eceuropaeu.onmicrosoft.com::fe1013fe-74f4-44a4-9ce3-818781ed822c" providerId="AD" clId="Web-{1FB5DB7A-D0B4-071B-AFE2-E21F4E4CB888}" dt="2022-12-01T12:38:30.186" v="748" actId="20577"/>
          <ac:spMkLst>
            <pc:docMk/>
            <pc:sldMk cId="755133950" sldId="762"/>
            <ac:spMk id="10" creationId="{00000000-0000-0000-0000-000000000000}"/>
          </ac:spMkLst>
        </pc:spChg>
        <pc:spChg chg="mod">
          <ac:chgData name="Zsófia Dudás (BE)" userId="S::zsofia.dudas_pwc.com#ext#@eceuropaeu.onmicrosoft.com::fe1013fe-74f4-44a4-9ce3-818781ed822c" providerId="AD" clId="Web-{1FB5DB7A-D0B4-071B-AFE2-E21F4E4CB888}" dt="2022-12-01T12:38:59.093" v="768" actId="20577"/>
          <ac:spMkLst>
            <pc:docMk/>
            <pc:sldMk cId="755133950" sldId="762"/>
            <ac:spMk id="13" creationId="{7294B05C-3FC0-4988-B951-0263DC35584C}"/>
          </ac:spMkLst>
        </pc:spChg>
        <pc:spChg chg="mod">
          <ac:chgData name="Zsófia Dudás (BE)" userId="S::zsofia.dudas_pwc.com#ext#@eceuropaeu.onmicrosoft.com::fe1013fe-74f4-44a4-9ce3-818781ed822c" providerId="AD" clId="Web-{1FB5DB7A-D0B4-071B-AFE2-E21F4E4CB888}" dt="2022-12-01T11:59:41.456" v="345" actId="20577"/>
          <ac:spMkLst>
            <pc:docMk/>
            <pc:sldMk cId="755133950" sldId="762"/>
            <ac:spMk id="23" creationId="{9790C8B3-60EC-4611-9159-188850D293F2}"/>
          </ac:spMkLst>
        </pc:spChg>
      </pc:sldChg>
      <pc:sldChg chg="new del">
        <pc:chgData name="Zsófia Dudás (BE)" userId="S::zsofia.dudas_pwc.com#ext#@eceuropaeu.onmicrosoft.com::fe1013fe-74f4-44a4-9ce3-818781ed822c" providerId="AD" clId="Web-{1FB5DB7A-D0B4-071B-AFE2-E21F4E4CB888}" dt="2022-12-01T11:58:01.981" v="240"/>
        <pc:sldMkLst>
          <pc:docMk/>
          <pc:sldMk cId="2299238743" sldId="762"/>
        </pc:sldMkLst>
      </pc:sldChg>
      <pc:sldChg chg="addSp delSp modSp add ord replId delAnim">
        <pc:chgData name="Zsófia Dudás (BE)" userId="S::zsofia.dudas_pwc.com#ext#@eceuropaeu.onmicrosoft.com::fe1013fe-74f4-44a4-9ce3-818781ed822c" providerId="AD" clId="Web-{1FB5DB7A-D0B4-071B-AFE2-E21F4E4CB888}" dt="2022-12-01T12:08:28.676" v="506"/>
        <pc:sldMkLst>
          <pc:docMk/>
          <pc:sldMk cId="3872425970" sldId="763"/>
        </pc:sldMkLst>
        <pc:spChg chg="del">
          <ac:chgData name="Zsófia Dudás (BE)" userId="S::zsofia.dudas_pwc.com#ext#@eceuropaeu.onmicrosoft.com::fe1013fe-74f4-44a4-9ce3-818781ed822c" providerId="AD" clId="Web-{1FB5DB7A-D0B4-071B-AFE2-E21F4E4CB888}" dt="2022-12-01T12:03:50.487" v="367"/>
          <ac:spMkLst>
            <pc:docMk/>
            <pc:sldMk cId="3872425970" sldId="763"/>
            <ac:spMk id="2" creationId="{A041920C-D84D-2781-E762-BC4F418C4CD0}"/>
          </ac:spMkLst>
        </pc:spChg>
        <pc:spChg chg="mod">
          <ac:chgData name="Zsófia Dudás (BE)" userId="S::zsofia.dudas_pwc.com#ext#@eceuropaeu.onmicrosoft.com::fe1013fe-74f4-44a4-9ce3-818781ed822c" providerId="AD" clId="Web-{1FB5DB7A-D0B4-071B-AFE2-E21F4E4CB888}" dt="2022-12-01T12:03:45.518" v="365" actId="20577"/>
          <ac:spMkLst>
            <pc:docMk/>
            <pc:sldMk cId="3872425970" sldId="763"/>
            <ac:spMk id="3" creationId="{E9492F19-E3D7-46EE-ABCC-5CE040AB8DAA}"/>
          </ac:spMkLst>
        </pc:spChg>
        <pc:spChg chg="add mod">
          <ac:chgData name="Zsófia Dudás (BE)" userId="S::zsofia.dudas_pwc.com#ext#@eceuropaeu.onmicrosoft.com::fe1013fe-74f4-44a4-9ce3-818781ed822c" providerId="AD" clId="Web-{1FB5DB7A-D0B4-071B-AFE2-E21F4E4CB888}" dt="2022-12-01T12:04:40.255" v="391" actId="20577"/>
          <ac:spMkLst>
            <pc:docMk/>
            <pc:sldMk cId="3872425970" sldId="763"/>
            <ac:spMk id="4" creationId="{D1DCA7A4-0F21-7B72-94BA-AE3B58607611}"/>
          </ac:spMkLst>
        </pc:spChg>
        <pc:spChg chg="del mod">
          <ac:chgData name="Zsófia Dudás (BE)" userId="S::zsofia.dudas_pwc.com#ext#@eceuropaeu.onmicrosoft.com::fe1013fe-74f4-44a4-9ce3-818781ed822c" providerId="AD" clId="Web-{1FB5DB7A-D0B4-071B-AFE2-E21F4E4CB888}" dt="2022-12-01T12:04:01.050" v="382"/>
          <ac:spMkLst>
            <pc:docMk/>
            <pc:sldMk cId="3872425970" sldId="763"/>
            <ac:spMk id="23" creationId="{6E6BF521-9A50-4C39-9E34-59C675AE4111}"/>
          </ac:spMkLst>
        </pc:spChg>
        <pc:spChg chg="topLvl">
          <ac:chgData name="Zsófia Dudás (BE)" userId="S::zsofia.dudas_pwc.com#ext#@eceuropaeu.onmicrosoft.com::fe1013fe-74f4-44a4-9ce3-818781ed822c" providerId="AD" clId="Web-{1FB5DB7A-D0B4-071B-AFE2-E21F4E4CB888}" dt="2022-12-01T12:04:03.738" v="383"/>
          <ac:spMkLst>
            <pc:docMk/>
            <pc:sldMk cId="3872425970" sldId="763"/>
            <ac:spMk id="24" creationId="{F1F61927-8F8F-44A1-ABA6-479627B6A799}"/>
          </ac:spMkLst>
        </pc:spChg>
        <pc:spChg chg="del mod topLvl">
          <ac:chgData name="Zsófia Dudás (BE)" userId="S::zsofia.dudas_pwc.com#ext#@eceuropaeu.onmicrosoft.com::fe1013fe-74f4-44a4-9ce3-818781ed822c" providerId="AD" clId="Web-{1FB5DB7A-D0B4-071B-AFE2-E21F4E4CB888}" dt="2022-12-01T12:04:03.738" v="383"/>
          <ac:spMkLst>
            <pc:docMk/>
            <pc:sldMk cId="3872425970" sldId="763"/>
            <ac:spMk id="25" creationId="{E2FFE235-9210-4616-A12D-FF91610D6E0A}"/>
          </ac:spMkLst>
        </pc:spChg>
        <pc:spChg chg="del">
          <ac:chgData name="Zsófia Dudás (BE)" userId="S::zsofia.dudas_pwc.com#ext#@eceuropaeu.onmicrosoft.com::fe1013fe-74f4-44a4-9ce3-818781ed822c" providerId="AD" clId="Web-{1FB5DB7A-D0B4-071B-AFE2-E21F4E4CB888}" dt="2022-12-01T12:03:53.284" v="369"/>
          <ac:spMkLst>
            <pc:docMk/>
            <pc:sldMk cId="3872425970" sldId="763"/>
            <ac:spMk id="32" creationId="{1F3904D3-7DA3-4F4D-AB08-AEF31A3BDA61}"/>
          </ac:spMkLst>
        </pc:spChg>
        <pc:spChg chg="del">
          <ac:chgData name="Zsófia Dudás (BE)" userId="S::zsofia.dudas_pwc.com#ext#@eceuropaeu.onmicrosoft.com::fe1013fe-74f4-44a4-9ce3-818781ed822c" providerId="AD" clId="Web-{1FB5DB7A-D0B4-071B-AFE2-E21F4E4CB888}" dt="2022-12-01T12:03:53.284" v="368"/>
          <ac:spMkLst>
            <pc:docMk/>
            <pc:sldMk cId="3872425970" sldId="763"/>
            <ac:spMk id="33" creationId="{63F89621-8D1D-4C7A-85E0-215E0580CCA5}"/>
          </ac:spMkLst>
        </pc:spChg>
        <pc:grpChg chg="del">
          <ac:chgData name="Zsófia Dudás (BE)" userId="S::zsofia.dudas_pwc.com#ext#@eceuropaeu.onmicrosoft.com::fe1013fe-74f4-44a4-9ce3-818781ed822c" providerId="AD" clId="Web-{1FB5DB7A-D0B4-071B-AFE2-E21F4E4CB888}" dt="2022-12-01T12:03:53.284" v="379"/>
          <ac:grpSpMkLst>
            <pc:docMk/>
            <pc:sldMk cId="3872425970" sldId="763"/>
            <ac:grpSpMk id="7" creationId="{0801A5EE-87CC-4D06-9FE1-0897D7B03519}"/>
          </ac:grpSpMkLst>
        </pc:grpChg>
        <pc:grpChg chg="del">
          <ac:chgData name="Zsófia Dudás (BE)" userId="S::zsofia.dudas_pwc.com#ext#@eceuropaeu.onmicrosoft.com::fe1013fe-74f4-44a4-9ce3-818781ed822c" providerId="AD" clId="Web-{1FB5DB7A-D0B4-071B-AFE2-E21F4E4CB888}" dt="2022-12-01T12:03:53.284" v="378"/>
          <ac:grpSpMkLst>
            <pc:docMk/>
            <pc:sldMk cId="3872425970" sldId="763"/>
            <ac:grpSpMk id="10" creationId="{C13F4295-7AA3-4F3D-AC43-B8DD6B270D12}"/>
          </ac:grpSpMkLst>
        </pc:grpChg>
        <pc:grpChg chg="del">
          <ac:chgData name="Zsófia Dudás (BE)" userId="S::zsofia.dudas_pwc.com#ext#@eceuropaeu.onmicrosoft.com::fe1013fe-74f4-44a4-9ce3-818781ed822c" providerId="AD" clId="Web-{1FB5DB7A-D0B4-071B-AFE2-E21F4E4CB888}" dt="2022-12-01T12:03:53.284" v="377"/>
          <ac:grpSpMkLst>
            <pc:docMk/>
            <pc:sldMk cId="3872425970" sldId="763"/>
            <ac:grpSpMk id="13" creationId="{5D63FCD9-29AA-4DE6-8BC6-E0907447CFD2}"/>
          </ac:grpSpMkLst>
        </pc:grpChg>
        <pc:grpChg chg="del">
          <ac:chgData name="Zsófia Dudás (BE)" userId="S::zsofia.dudas_pwc.com#ext#@eceuropaeu.onmicrosoft.com::fe1013fe-74f4-44a4-9ce3-818781ed822c" providerId="AD" clId="Web-{1FB5DB7A-D0B4-071B-AFE2-E21F4E4CB888}" dt="2022-12-01T12:03:48.783" v="366"/>
          <ac:grpSpMkLst>
            <pc:docMk/>
            <pc:sldMk cId="3872425970" sldId="763"/>
            <ac:grpSpMk id="16" creationId="{0F0493F6-7743-4328-AAA3-B80D3344AC27}"/>
          </ac:grpSpMkLst>
        </pc:grpChg>
        <pc:grpChg chg="del">
          <ac:chgData name="Zsófia Dudás (BE)" userId="S::zsofia.dudas_pwc.com#ext#@eceuropaeu.onmicrosoft.com::fe1013fe-74f4-44a4-9ce3-818781ed822c" providerId="AD" clId="Web-{1FB5DB7A-D0B4-071B-AFE2-E21F4E4CB888}" dt="2022-12-01T12:03:53.284" v="376"/>
          <ac:grpSpMkLst>
            <pc:docMk/>
            <pc:sldMk cId="3872425970" sldId="763"/>
            <ac:grpSpMk id="19" creationId="{6C8A5B4A-F05C-4A28-A761-D64B39AC0662}"/>
          </ac:grpSpMkLst>
        </pc:grpChg>
        <pc:grpChg chg="del">
          <ac:chgData name="Zsófia Dudás (BE)" userId="S::zsofia.dudas_pwc.com#ext#@eceuropaeu.onmicrosoft.com::fe1013fe-74f4-44a4-9ce3-818781ed822c" providerId="AD" clId="Web-{1FB5DB7A-D0B4-071B-AFE2-E21F4E4CB888}" dt="2022-12-01T12:04:03.738" v="383"/>
          <ac:grpSpMkLst>
            <pc:docMk/>
            <pc:sldMk cId="3872425970" sldId="763"/>
            <ac:grpSpMk id="22" creationId="{359ADA04-49BF-4423-8133-C358416EE7C4}"/>
          </ac:grpSpMkLst>
        </pc:grpChg>
        <pc:cxnChg chg="del">
          <ac:chgData name="Zsófia Dudás (BE)" userId="S::zsofia.dudas_pwc.com#ext#@eceuropaeu.onmicrosoft.com::fe1013fe-74f4-44a4-9ce3-818781ed822c" providerId="AD" clId="Web-{1FB5DB7A-D0B4-071B-AFE2-E21F4E4CB888}" dt="2022-12-01T12:03:53.284" v="375"/>
          <ac:cxnSpMkLst>
            <pc:docMk/>
            <pc:sldMk cId="3872425970" sldId="763"/>
            <ac:cxnSpMk id="26" creationId="{1E88D74A-52EA-4C17-818B-850B1BA238C9}"/>
          </ac:cxnSpMkLst>
        </pc:cxnChg>
        <pc:cxnChg chg="del">
          <ac:chgData name="Zsófia Dudás (BE)" userId="S::zsofia.dudas_pwc.com#ext#@eceuropaeu.onmicrosoft.com::fe1013fe-74f4-44a4-9ce3-818781ed822c" providerId="AD" clId="Web-{1FB5DB7A-D0B4-071B-AFE2-E21F4E4CB888}" dt="2022-12-01T12:03:53.284" v="374"/>
          <ac:cxnSpMkLst>
            <pc:docMk/>
            <pc:sldMk cId="3872425970" sldId="763"/>
            <ac:cxnSpMk id="27" creationId="{EC440610-188F-40EF-A885-1699F0AB0F21}"/>
          </ac:cxnSpMkLst>
        </pc:cxnChg>
        <pc:cxnChg chg="del">
          <ac:chgData name="Zsófia Dudás (BE)" userId="S::zsofia.dudas_pwc.com#ext#@eceuropaeu.onmicrosoft.com::fe1013fe-74f4-44a4-9ce3-818781ed822c" providerId="AD" clId="Web-{1FB5DB7A-D0B4-071B-AFE2-E21F4E4CB888}" dt="2022-12-01T12:03:53.284" v="373"/>
          <ac:cxnSpMkLst>
            <pc:docMk/>
            <pc:sldMk cId="3872425970" sldId="763"/>
            <ac:cxnSpMk id="28" creationId="{F1572116-6FBD-4E91-B298-78215136AF4F}"/>
          </ac:cxnSpMkLst>
        </pc:cxnChg>
        <pc:cxnChg chg="del">
          <ac:chgData name="Zsófia Dudás (BE)" userId="S::zsofia.dudas_pwc.com#ext#@eceuropaeu.onmicrosoft.com::fe1013fe-74f4-44a4-9ce3-818781ed822c" providerId="AD" clId="Web-{1FB5DB7A-D0B4-071B-AFE2-E21F4E4CB888}" dt="2022-12-01T12:03:53.284" v="372"/>
          <ac:cxnSpMkLst>
            <pc:docMk/>
            <pc:sldMk cId="3872425970" sldId="763"/>
            <ac:cxnSpMk id="29" creationId="{2D780726-3017-4523-A9F9-84E3E36480A4}"/>
          </ac:cxnSpMkLst>
        </pc:cxnChg>
        <pc:cxnChg chg="del">
          <ac:chgData name="Zsófia Dudás (BE)" userId="S::zsofia.dudas_pwc.com#ext#@eceuropaeu.onmicrosoft.com::fe1013fe-74f4-44a4-9ce3-818781ed822c" providerId="AD" clId="Web-{1FB5DB7A-D0B4-071B-AFE2-E21F4E4CB888}" dt="2022-12-01T12:03:53.284" v="371"/>
          <ac:cxnSpMkLst>
            <pc:docMk/>
            <pc:sldMk cId="3872425970" sldId="763"/>
            <ac:cxnSpMk id="30" creationId="{4EB48DE9-123A-4007-9640-FC451F8C19EF}"/>
          </ac:cxnSpMkLst>
        </pc:cxnChg>
        <pc:cxnChg chg="del">
          <ac:chgData name="Zsófia Dudás (BE)" userId="S::zsofia.dudas_pwc.com#ext#@eceuropaeu.onmicrosoft.com::fe1013fe-74f4-44a4-9ce3-818781ed822c" providerId="AD" clId="Web-{1FB5DB7A-D0B4-071B-AFE2-E21F4E4CB888}" dt="2022-12-01T12:03:53.284" v="370"/>
          <ac:cxnSpMkLst>
            <pc:docMk/>
            <pc:sldMk cId="3872425970" sldId="763"/>
            <ac:cxnSpMk id="31" creationId="{47324843-A6DD-4970-A300-CA8A056C9489}"/>
          </ac:cxnSpMkLst>
        </pc:cxnChg>
      </pc:sldChg>
      <pc:sldChg chg="add del replId">
        <pc:chgData name="Zsófia Dudás (BE)" userId="S::zsofia.dudas_pwc.com#ext#@eceuropaeu.onmicrosoft.com::fe1013fe-74f4-44a4-9ce3-818781ed822c" providerId="AD" clId="Web-{1FB5DB7A-D0B4-071B-AFE2-E21F4E4CB888}" dt="2022-12-01T12:04:51.381" v="393"/>
        <pc:sldMkLst>
          <pc:docMk/>
          <pc:sldMk cId="577284838" sldId="764"/>
        </pc:sldMkLst>
      </pc:sldChg>
      <pc:sldChg chg="add del replId">
        <pc:chgData name="Zsófia Dudás (BE)" userId="S::zsofia.dudas_pwc.com#ext#@eceuropaeu.onmicrosoft.com::fe1013fe-74f4-44a4-9ce3-818781ed822c" providerId="AD" clId="Web-{1FB5DB7A-D0B4-071B-AFE2-E21F4E4CB888}" dt="2022-12-01T12:08:46.286" v="512"/>
        <pc:sldMkLst>
          <pc:docMk/>
          <pc:sldMk cId="2642553818" sldId="764"/>
        </pc:sldMkLst>
      </pc:sldChg>
      <pc:sldChg chg="add replId">
        <pc:chgData name="Zsófia Dudás (BE)" userId="S::zsofia.dudas_pwc.com#ext#@eceuropaeu.onmicrosoft.com::fe1013fe-74f4-44a4-9ce3-818781ed822c" providerId="AD" clId="Web-{1FB5DB7A-D0B4-071B-AFE2-E21F4E4CB888}" dt="2022-12-01T12:04:56.006" v="395"/>
        <pc:sldMkLst>
          <pc:docMk/>
          <pc:sldMk cId="1641104436" sldId="765"/>
        </pc:sldMkLst>
      </pc:sldChg>
      <pc:sldChg chg="add replId">
        <pc:chgData name="Zsófia Dudás (BE)" userId="S::zsofia.dudas_pwc.com#ext#@eceuropaeu.onmicrosoft.com::fe1013fe-74f4-44a4-9ce3-818781ed822c" providerId="AD" clId="Web-{1FB5DB7A-D0B4-071B-AFE2-E21F4E4CB888}" dt="2022-12-01T12:04:57.147" v="396"/>
        <pc:sldMkLst>
          <pc:docMk/>
          <pc:sldMk cId="3029873802" sldId="766"/>
        </pc:sldMkLst>
      </pc:sldChg>
      <pc:sldChg chg="add replId">
        <pc:chgData name="Zsófia Dudás (BE)" userId="S::zsofia.dudas_pwc.com#ext#@eceuropaeu.onmicrosoft.com::fe1013fe-74f4-44a4-9ce3-818781ed822c" providerId="AD" clId="Web-{1FB5DB7A-D0B4-071B-AFE2-E21F4E4CB888}" dt="2022-12-01T12:04:58.538" v="397"/>
        <pc:sldMkLst>
          <pc:docMk/>
          <pc:sldMk cId="3285244728" sldId="767"/>
        </pc:sldMkLst>
      </pc:sldChg>
      <pc:sldChg chg="modSp add ord replId">
        <pc:chgData name="Zsófia Dudás (BE)" userId="S::zsofia.dudas_pwc.com#ext#@eceuropaeu.onmicrosoft.com::fe1013fe-74f4-44a4-9ce3-818781ed822c" providerId="AD" clId="Web-{1FB5DB7A-D0B4-071B-AFE2-E21F4E4CB888}" dt="2022-12-01T12:20:35.642" v="672" actId="20577"/>
        <pc:sldMkLst>
          <pc:docMk/>
          <pc:sldMk cId="2322082688" sldId="768"/>
        </pc:sldMkLst>
        <pc:spChg chg="mod">
          <ac:chgData name="Zsófia Dudás (BE)" userId="S::zsofia.dudas_pwc.com#ext#@eceuropaeu.onmicrosoft.com::fe1013fe-74f4-44a4-9ce3-818781ed822c" providerId="AD" clId="Web-{1FB5DB7A-D0B4-071B-AFE2-E21F4E4CB888}" dt="2022-12-01T12:20:35.642" v="672" actId="20577"/>
          <ac:spMkLst>
            <pc:docMk/>
            <pc:sldMk cId="2322082688" sldId="768"/>
            <ac:spMk id="2" creationId="{00000000-0000-0000-0000-000000000000}"/>
          </ac:spMkLst>
        </pc:spChg>
      </pc:sldChg>
      <pc:sldChg chg="add del ord replId">
        <pc:chgData name="Zsófia Dudás (BE)" userId="S::zsofia.dudas_pwc.com#ext#@eceuropaeu.onmicrosoft.com::fe1013fe-74f4-44a4-9ce3-818781ed822c" providerId="AD" clId="Web-{1FB5DB7A-D0B4-071B-AFE2-E21F4E4CB888}" dt="2022-12-01T12:08:43.317" v="511"/>
        <pc:sldMkLst>
          <pc:docMk/>
          <pc:sldMk cId="646974226" sldId="769"/>
        </pc:sldMkLst>
      </pc:sldChg>
      <pc:sldChg chg="modSp add replId">
        <pc:chgData name="Zsófia Dudás (BE)" userId="S::zsofia.dudas_pwc.com#ext#@eceuropaeu.onmicrosoft.com::fe1013fe-74f4-44a4-9ce3-818781ed822c" providerId="AD" clId="Web-{1FB5DB7A-D0B4-071B-AFE2-E21F4E4CB888}" dt="2022-12-01T12:08:03.705" v="488" actId="20577"/>
        <pc:sldMkLst>
          <pc:docMk/>
          <pc:sldMk cId="3328177844" sldId="770"/>
        </pc:sldMkLst>
        <pc:spChg chg="mod">
          <ac:chgData name="Zsófia Dudás (BE)" userId="S::zsofia.dudas_pwc.com#ext#@eceuropaeu.onmicrosoft.com::fe1013fe-74f4-44a4-9ce3-818781ed822c" providerId="AD" clId="Web-{1FB5DB7A-D0B4-071B-AFE2-E21F4E4CB888}" dt="2022-12-01T12:08:03.705" v="488" actId="20577"/>
          <ac:spMkLst>
            <pc:docMk/>
            <pc:sldMk cId="3328177844" sldId="770"/>
            <ac:spMk id="2" creationId="{00000000-0000-0000-0000-000000000000}"/>
          </ac:spMkLst>
        </pc:spChg>
      </pc:sldChg>
      <pc:sldChg chg="modSp add ord replId">
        <pc:chgData name="Zsófia Dudás (BE)" userId="S::zsofia.dudas_pwc.com#ext#@eceuropaeu.onmicrosoft.com::fe1013fe-74f4-44a4-9ce3-818781ed822c" providerId="AD" clId="Web-{1FB5DB7A-D0B4-071B-AFE2-E21F4E4CB888}" dt="2022-12-01T12:08:24.128" v="505" actId="20577"/>
        <pc:sldMkLst>
          <pc:docMk/>
          <pc:sldMk cId="2345084455" sldId="771"/>
        </pc:sldMkLst>
        <pc:spChg chg="mod">
          <ac:chgData name="Zsófia Dudás (BE)" userId="S::zsofia.dudas_pwc.com#ext#@eceuropaeu.onmicrosoft.com::fe1013fe-74f4-44a4-9ce3-818781ed822c" providerId="AD" clId="Web-{1FB5DB7A-D0B4-071B-AFE2-E21F4E4CB888}" dt="2022-12-01T12:08:24.128" v="505" actId="20577"/>
          <ac:spMkLst>
            <pc:docMk/>
            <pc:sldMk cId="2345084455" sldId="771"/>
            <ac:spMk id="2" creationId="{00000000-0000-0000-0000-000000000000}"/>
          </ac:spMkLst>
        </pc:spChg>
      </pc:sldChg>
      <pc:sldChg chg="add replId">
        <pc:chgData name="Zsófia Dudás (BE)" userId="S::zsofia.dudas_pwc.com#ext#@eceuropaeu.onmicrosoft.com::fe1013fe-74f4-44a4-9ce3-818781ed822c" providerId="AD" clId="Web-{1FB5DB7A-D0B4-071B-AFE2-E21F4E4CB888}" dt="2022-12-01T12:19:55.999" v="643"/>
        <pc:sldMkLst>
          <pc:docMk/>
          <pc:sldMk cId="1171413847" sldId="772"/>
        </pc:sldMkLst>
      </pc:sldChg>
      <pc:sldChg chg="add ord replId">
        <pc:chgData name="Zsófia Dudás (BE)" userId="S::zsofia.dudas_pwc.com#ext#@eceuropaeu.onmicrosoft.com::fe1013fe-74f4-44a4-9ce3-818781ed822c" providerId="AD" clId="Web-{1FB5DB7A-D0B4-071B-AFE2-E21F4E4CB888}" dt="2022-12-01T16:12:21.282" v="773"/>
        <pc:sldMkLst>
          <pc:docMk/>
          <pc:sldMk cId="2073977533" sldId="775"/>
        </pc:sldMkLst>
      </pc:sldChg>
    </pc:docChg>
  </pc:docChgLst>
  <pc:docChgLst>
    <pc:chgData name="VAN LOOVEREN Lora (GROW-EXT)" userId="S::lora.van-looveren@ext.ec.europa.eu::df969400-2ee7-417c-a075-ad33a958ef5b" providerId="AD" clId="Web-{7E26A94E-975B-493D-B558-8DCBCB4BD9C4}"/>
    <pc:docChg chg="modSld">
      <pc:chgData name="VAN LOOVEREN Lora (GROW-EXT)" userId="S::lora.van-looveren@ext.ec.europa.eu::df969400-2ee7-417c-a075-ad33a958ef5b" providerId="AD" clId="Web-{7E26A94E-975B-493D-B558-8DCBCB4BD9C4}" dt="2022-12-01T11:11:04.007" v="8" actId="14100"/>
      <pc:docMkLst>
        <pc:docMk/>
      </pc:docMkLst>
      <pc:sldChg chg="modSp">
        <pc:chgData name="VAN LOOVEREN Lora (GROW-EXT)" userId="S::lora.van-looveren@ext.ec.europa.eu::df969400-2ee7-417c-a075-ad33a958ef5b" providerId="AD" clId="Web-{7E26A94E-975B-493D-B558-8DCBCB4BD9C4}" dt="2022-12-01T11:10:47.350" v="3" actId="20577"/>
        <pc:sldMkLst>
          <pc:docMk/>
          <pc:sldMk cId="0" sldId="256"/>
        </pc:sldMkLst>
        <pc:spChg chg="mod">
          <ac:chgData name="VAN LOOVEREN Lora (GROW-EXT)" userId="S::lora.van-looveren@ext.ec.europa.eu::df969400-2ee7-417c-a075-ad33a958ef5b" providerId="AD" clId="Web-{7E26A94E-975B-493D-B558-8DCBCB4BD9C4}" dt="2022-12-01T11:10:47.350" v="3" actId="20577"/>
          <ac:spMkLst>
            <pc:docMk/>
            <pc:sldMk cId="0" sldId="256"/>
            <ac:spMk id="10" creationId="{00000000-0000-0000-0000-000000000000}"/>
          </ac:spMkLst>
        </pc:spChg>
      </pc:sldChg>
      <pc:sldChg chg="modSp">
        <pc:chgData name="VAN LOOVEREN Lora (GROW-EXT)" userId="S::lora.van-looveren@ext.ec.europa.eu::df969400-2ee7-417c-a075-ad33a958ef5b" providerId="AD" clId="Web-{7E26A94E-975B-493D-B558-8DCBCB4BD9C4}" dt="2022-12-01T11:11:04.007" v="8" actId="14100"/>
        <pc:sldMkLst>
          <pc:docMk/>
          <pc:sldMk cId="1772842435" sldId="753"/>
        </pc:sldMkLst>
        <pc:spChg chg="mod">
          <ac:chgData name="VAN LOOVEREN Lora (GROW-EXT)" userId="S::lora.van-looveren@ext.ec.europa.eu::df969400-2ee7-417c-a075-ad33a958ef5b" providerId="AD" clId="Web-{7E26A94E-975B-493D-B558-8DCBCB4BD9C4}" dt="2022-12-01T11:11:04.007" v="8" actId="14100"/>
          <ac:spMkLst>
            <pc:docMk/>
            <pc:sldMk cId="1772842435" sldId="753"/>
            <ac:spMk id="5" creationId="{454FB112-C409-401E-BB2D-1FA27B245A6D}"/>
          </ac:spMkLst>
        </pc:spChg>
      </pc:sldChg>
      <pc:sldChg chg="modSp">
        <pc:chgData name="VAN LOOVEREN Lora (GROW-EXT)" userId="S::lora.van-looveren@ext.ec.europa.eu::df969400-2ee7-417c-a075-ad33a958ef5b" providerId="AD" clId="Web-{7E26A94E-975B-493D-B558-8DCBCB4BD9C4}" dt="2022-12-01T11:10:51.772" v="7" actId="20577"/>
        <pc:sldMkLst>
          <pc:docMk/>
          <pc:sldMk cId="2506267135" sldId="758"/>
        </pc:sldMkLst>
        <pc:spChg chg="mod">
          <ac:chgData name="VAN LOOVEREN Lora (GROW-EXT)" userId="S::lora.van-looveren@ext.ec.europa.eu::df969400-2ee7-417c-a075-ad33a958ef5b" providerId="AD" clId="Web-{7E26A94E-975B-493D-B558-8DCBCB4BD9C4}" dt="2022-12-01T11:10:51.772" v="7" actId="20577"/>
          <ac:spMkLst>
            <pc:docMk/>
            <pc:sldMk cId="2506267135" sldId="758"/>
            <ac:spMk id="10" creationId="{00000000-0000-0000-0000-000000000000}"/>
          </ac:spMkLst>
        </pc:spChg>
      </pc:sldChg>
    </pc:docChg>
  </pc:docChgLst>
  <pc:docChgLst>
    <pc:chgData name="Lora Van Looveren (BE)" userId="3b4ad7ac-aac2-4551-a7ac-b38607be15d2" providerId="ADAL" clId="{48E0E672-47FC-4F57-BD9A-62DAF9B8B7CB}"/>
    <pc:docChg chg="modSld">
      <pc:chgData name="Lora Van Looveren (BE)" userId="3b4ad7ac-aac2-4551-a7ac-b38607be15d2" providerId="ADAL" clId="{48E0E672-47FC-4F57-BD9A-62DAF9B8B7CB}" dt="2022-12-07T09:44:25.178" v="5" actId="20577"/>
      <pc:docMkLst>
        <pc:docMk/>
      </pc:docMkLst>
      <pc:sldChg chg="modSp mod">
        <pc:chgData name="Lora Van Looveren (BE)" userId="3b4ad7ac-aac2-4551-a7ac-b38607be15d2" providerId="ADAL" clId="{48E0E672-47FC-4F57-BD9A-62DAF9B8B7CB}" dt="2022-12-07T09:44:25.178" v="5" actId="20577"/>
        <pc:sldMkLst>
          <pc:docMk/>
          <pc:sldMk cId="703650066" sldId="806"/>
        </pc:sldMkLst>
        <pc:spChg chg="mod">
          <ac:chgData name="Lora Van Looveren (BE)" userId="3b4ad7ac-aac2-4551-a7ac-b38607be15d2" providerId="ADAL" clId="{48E0E672-47FC-4F57-BD9A-62DAF9B8B7CB}" dt="2022-12-07T09:44:25.178" v="5" actId="20577"/>
          <ac:spMkLst>
            <pc:docMk/>
            <pc:sldMk cId="703650066" sldId="806"/>
            <ac:spMk id="6" creationId="{00000000-0000-0000-0000-000000000000}"/>
          </ac:spMkLst>
        </pc:spChg>
      </pc:sldChg>
      <pc:sldChg chg="modSp mod">
        <pc:chgData name="Lora Van Looveren (BE)" userId="3b4ad7ac-aac2-4551-a7ac-b38607be15d2" providerId="ADAL" clId="{48E0E672-47FC-4F57-BD9A-62DAF9B8B7CB}" dt="2022-12-06T10:07:02.779" v="3" actId="20577"/>
        <pc:sldMkLst>
          <pc:docMk/>
          <pc:sldMk cId="4210086875" sldId="843"/>
        </pc:sldMkLst>
        <pc:spChg chg="mod">
          <ac:chgData name="Lora Van Looveren (BE)" userId="3b4ad7ac-aac2-4551-a7ac-b38607be15d2" providerId="ADAL" clId="{48E0E672-47FC-4F57-BD9A-62DAF9B8B7CB}" dt="2022-12-06T10:06:53.142" v="1" actId="20577"/>
          <ac:spMkLst>
            <pc:docMk/>
            <pc:sldMk cId="4210086875" sldId="843"/>
            <ac:spMk id="6" creationId="{00000000-0000-0000-0000-000000000000}"/>
          </ac:spMkLst>
        </pc:spChg>
        <pc:spChg chg="mod">
          <ac:chgData name="Lora Van Looveren (BE)" userId="3b4ad7ac-aac2-4551-a7ac-b38607be15d2" providerId="ADAL" clId="{48E0E672-47FC-4F57-BD9A-62DAF9B8B7CB}" dt="2022-12-06T10:07:02.779" v="3" actId="20577"/>
          <ac:spMkLst>
            <pc:docMk/>
            <pc:sldMk cId="4210086875" sldId="843"/>
            <ac:spMk id="7" creationId="{00000000-0000-0000-0000-000000000000}"/>
          </ac:spMkLst>
        </pc:spChg>
      </pc:sldChg>
    </pc:docChg>
  </pc:docChgLst>
  <pc:docChgLst>
    <pc:chgData name="DUDAS Zsofia (GROW-EXT)" userId="S::zsofia.dudas@ext.ec.europa.eu::db8534a3-b262-4770-bf75-e9501538fc23" providerId="AD" clId="Web-{54D3259C-E1C6-4EE1-BF98-422FACF86E74}"/>
    <pc:docChg chg="addSld modSld sldOrd">
      <pc:chgData name="DUDAS Zsofia (GROW-EXT)" userId="S::zsofia.dudas@ext.ec.europa.eu::db8534a3-b262-4770-bf75-e9501538fc23" providerId="AD" clId="Web-{54D3259C-E1C6-4EE1-BF98-422FACF86E74}" dt="2022-12-05T15:38:29.570" v="25" actId="1076"/>
      <pc:docMkLst>
        <pc:docMk/>
      </pc:docMkLst>
      <pc:sldChg chg="modSp">
        <pc:chgData name="DUDAS Zsofia (GROW-EXT)" userId="S::zsofia.dudas@ext.ec.europa.eu::db8534a3-b262-4770-bf75-e9501538fc23" providerId="AD" clId="Web-{54D3259C-E1C6-4EE1-BF98-422FACF86E74}" dt="2022-12-05T15:21:46.260" v="2" actId="20577"/>
        <pc:sldMkLst>
          <pc:docMk/>
          <pc:sldMk cId="3179786054" sldId="706"/>
        </pc:sldMkLst>
        <pc:spChg chg="mod">
          <ac:chgData name="DUDAS Zsofia (GROW-EXT)" userId="S::zsofia.dudas@ext.ec.europa.eu::db8534a3-b262-4770-bf75-e9501538fc23" providerId="AD" clId="Web-{54D3259C-E1C6-4EE1-BF98-422FACF86E74}" dt="2022-12-05T15:21:46.260" v="2" actId="20577"/>
          <ac:spMkLst>
            <pc:docMk/>
            <pc:sldMk cId="3179786054" sldId="706"/>
            <ac:spMk id="34" creationId="{9192629F-DC10-4285-B932-CBE3937AC97B}"/>
          </ac:spMkLst>
        </pc:spChg>
      </pc:sldChg>
      <pc:sldChg chg="modSp">
        <pc:chgData name="DUDAS Zsofia (GROW-EXT)" userId="S::zsofia.dudas@ext.ec.europa.eu::db8534a3-b262-4770-bf75-e9501538fc23" providerId="AD" clId="Web-{54D3259C-E1C6-4EE1-BF98-422FACF86E74}" dt="2022-12-05T15:23:40.796" v="10" actId="20577"/>
        <pc:sldMkLst>
          <pc:docMk/>
          <pc:sldMk cId="1980769545" sldId="708"/>
        </pc:sldMkLst>
        <pc:spChg chg="mod">
          <ac:chgData name="DUDAS Zsofia (GROW-EXT)" userId="S::zsofia.dudas@ext.ec.europa.eu::db8534a3-b262-4770-bf75-e9501538fc23" providerId="AD" clId="Web-{54D3259C-E1C6-4EE1-BF98-422FACF86E74}" dt="2022-12-05T15:23:40.796" v="10" actId="20577"/>
          <ac:spMkLst>
            <pc:docMk/>
            <pc:sldMk cId="1980769545" sldId="708"/>
            <ac:spMk id="50" creationId="{6DE3B505-9096-4DCD-B28B-B93686A2F944}"/>
          </ac:spMkLst>
        </pc:spChg>
      </pc:sldChg>
      <pc:sldChg chg="modSp">
        <pc:chgData name="DUDAS Zsofia (GROW-EXT)" userId="S::zsofia.dudas@ext.ec.europa.eu::db8534a3-b262-4770-bf75-e9501538fc23" providerId="AD" clId="Web-{54D3259C-E1C6-4EE1-BF98-422FACF86E74}" dt="2022-12-05T15:25:07.863" v="11" actId="1076"/>
        <pc:sldMkLst>
          <pc:docMk/>
          <pc:sldMk cId="1781639492" sldId="787"/>
        </pc:sldMkLst>
        <pc:spChg chg="mod">
          <ac:chgData name="DUDAS Zsofia (GROW-EXT)" userId="S::zsofia.dudas@ext.ec.europa.eu::db8534a3-b262-4770-bf75-e9501538fc23" providerId="AD" clId="Web-{54D3259C-E1C6-4EE1-BF98-422FACF86E74}" dt="2022-12-05T15:25:07.863" v="11" actId="1076"/>
          <ac:spMkLst>
            <pc:docMk/>
            <pc:sldMk cId="1781639492" sldId="787"/>
            <ac:spMk id="2" creationId="{DB0662A2-A933-BDA6-40F3-F217B433BF55}"/>
          </ac:spMkLst>
        </pc:spChg>
      </pc:sldChg>
      <pc:sldChg chg="modSp add ord replId">
        <pc:chgData name="DUDAS Zsofia (GROW-EXT)" userId="S::zsofia.dudas@ext.ec.europa.eu::db8534a3-b262-4770-bf75-e9501538fc23" providerId="AD" clId="Web-{54D3259C-E1C6-4EE1-BF98-422FACF86E74}" dt="2022-12-05T15:38:29.570" v="25" actId="1076"/>
        <pc:sldMkLst>
          <pc:docMk/>
          <pc:sldMk cId="3918861673" sldId="833"/>
        </pc:sldMkLst>
        <pc:spChg chg="mod">
          <ac:chgData name="DUDAS Zsofia (GROW-EXT)" userId="S::zsofia.dudas@ext.ec.europa.eu::db8534a3-b262-4770-bf75-e9501538fc23" providerId="AD" clId="Web-{54D3259C-E1C6-4EE1-BF98-422FACF86E74}" dt="2022-12-05T15:38:07.616" v="20" actId="20577"/>
          <ac:spMkLst>
            <pc:docMk/>
            <pc:sldMk cId="3918861673" sldId="833"/>
            <ac:spMk id="3" creationId="{9208E3B7-3C58-4231-B9ED-90CF8ED11B1F}"/>
          </ac:spMkLst>
        </pc:spChg>
        <pc:spChg chg="mod">
          <ac:chgData name="DUDAS Zsofia (GROW-EXT)" userId="S::zsofia.dudas@ext.ec.europa.eu::db8534a3-b262-4770-bf75-e9501538fc23" providerId="AD" clId="Web-{54D3259C-E1C6-4EE1-BF98-422FACF86E74}" dt="2022-12-05T15:38:29.570" v="25" actId="1076"/>
          <ac:spMkLst>
            <pc:docMk/>
            <pc:sldMk cId="3918861673" sldId="833"/>
            <ac:spMk id="50" creationId="{6DE3B505-9096-4DCD-B28B-B93686A2F944}"/>
          </ac:spMkLst>
        </pc:spChg>
      </pc:sldChg>
    </pc:docChg>
  </pc:docChgLst>
  <pc:docChgLst>
    <pc:chgData name="Lora Van Looveren (BE)" userId="S::lora.van.looveren_pwc.com#ext#@eceuropaeu.onmicrosoft.com::a14db213-fc91-4921-818b-e800ef730836" providerId="AD" clId="Web-{35C4BCF4-80E6-40C7-92A6-8D9D1BF37140}"/>
    <pc:docChg chg="addSld sldOrd">
      <pc:chgData name="Lora Van Looveren (BE)" userId="S::lora.van.looveren_pwc.com#ext#@eceuropaeu.onmicrosoft.com::a14db213-fc91-4921-818b-e800ef730836" providerId="AD" clId="Web-{35C4BCF4-80E6-40C7-92A6-8D9D1BF37140}" dt="2022-12-01T11:05:03.122" v="13"/>
      <pc:docMkLst>
        <pc:docMk/>
      </pc:docMkLst>
      <pc:sldChg chg="ord">
        <pc:chgData name="Lora Van Looveren (BE)" userId="S::lora.van.looveren_pwc.com#ext#@eceuropaeu.onmicrosoft.com::a14db213-fc91-4921-818b-e800ef730836" providerId="AD" clId="Web-{35C4BCF4-80E6-40C7-92A6-8D9D1BF37140}" dt="2022-12-01T11:05:03.122" v="13"/>
        <pc:sldMkLst>
          <pc:docMk/>
          <pc:sldMk cId="3046037777" sldId="737"/>
        </pc:sldMkLst>
      </pc:sldChg>
      <pc:sldChg chg="add">
        <pc:chgData name="Lora Van Looveren (BE)" userId="S::lora.van.looveren_pwc.com#ext#@eceuropaeu.onmicrosoft.com::a14db213-fc91-4921-818b-e800ef730836" providerId="AD" clId="Web-{35C4BCF4-80E6-40C7-92A6-8D9D1BF37140}" dt="2022-12-01T11:04:47.559" v="0"/>
        <pc:sldMkLst>
          <pc:docMk/>
          <pc:sldMk cId="2135211579" sldId="746"/>
        </pc:sldMkLst>
      </pc:sldChg>
      <pc:sldChg chg="add">
        <pc:chgData name="Lora Van Looveren (BE)" userId="S::lora.van.looveren_pwc.com#ext#@eceuropaeu.onmicrosoft.com::a14db213-fc91-4921-818b-e800ef730836" providerId="AD" clId="Web-{35C4BCF4-80E6-40C7-92A6-8D9D1BF37140}" dt="2022-12-01T11:04:47.622" v="1"/>
        <pc:sldMkLst>
          <pc:docMk/>
          <pc:sldMk cId="784153695" sldId="747"/>
        </pc:sldMkLst>
      </pc:sldChg>
      <pc:sldChg chg="add">
        <pc:chgData name="Lora Van Looveren (BE)" userId="S::lora.van.looveren_pwc.com#ext#@eceuropaeu.onmicrosoft.com::a14db213-fc91-4921-818b-e800ef730836" providerId="AD" clId="Web-{35C4BCF4-80E6-40C7-92A6-8D9D1BF37140}" dt="2022-12-01T11:04:47.731" v="2"/>
        <pc:sldMkLst>
          <pc:docMk/>
          <pc:sldMk cId="3923556433" sldId="748"/>
        </pc:sldMkLst>
      </pc:sldChg>
      <pc:sldChg chg="add">
        <pc:chgData name="Lora Van Looveren (BE)" userId="S::lora.van.looveren_pwc.com#ext#@eceuropaeu.onmicrosoft.com::a14db213-fc91-4921-818b-e800ef730836" providerId="AD" clId="Web-{35C4BCF4-80E6-40C7-92A6-8D9D1BF37140}" dt="2022-12-01T11:04:47.825" v="3"/>
        <pc:sldMkLst>
          <pc:docMk/>
          <pc:sldMk cId="3484615799" sldId="749"/>
        </pc:sldMkLst>
      </pc:sldChg>
      <pc:sldChg chg="add">
        <pc:chgData name="Lora Van Looveren (BE)" userId="S::lora.van.looveren_pwc.com#ext#@eceuropaeu.onmicrosoft.com::a14db213-fc91-4921-818b-e800ef730836" providerId="AD" clId="Web-{35C4BCF4-80E6-40C7-92A6-8D9D1BF37140}" dt="2022-12-01T11:04:47.872" v="4"/>
        <pc:sldMkLst>
          <pc:docMk/>
          <pc:sldMk cId="1283943724" sldId="750"/>
        </pc:sldMkLst>
      </pc:sldChg>
      <pc:sldChg chg="add">
        <pc:chgData name="Lora Van Looveren (BE)" userId="S::lora.van.looveren_pwc.com#ext#@eceuropaeu.onmicrosoft.com::a14db213-fc91-4921-818b-e800ef730836" providerId="AD" clId="Web-{35C4BCF4-80E6-40C7-92A6-8D9D1BF37140}" dt="2022-12-01T11:04:47.965" v="5"/>
        <pc:sldMkLst>
          <pc:docMk/>
          <pc:sldMk cId="855782414" sldId="751"/>
        </pc:sldMkLst>
      </pc:sldChg>
      <pc:sldChg chg="add">
        <pc:chgData name="Lora Van Looveren (BE)" userId="S::lora.van.looveren_pwc.com#ext#@eceuropaeu.onmicrosoft.com::a14db213-fc91-4921-818b-e800ef730836" providerId="AD" clId="Web-{35C4BCF4-80E6-40C7-92A6-8D9D1BF37140}" dt="2022-12-01T11:04:48.043" v="6"/>
        <pc:sldMkLst>
          <pc:docMk/>
          <pc:sldMk cId="3163242394" sldId="752"/>
        </pc:sldMkLst>
      </pc:sldChg>
      <pc:sldChg chg="add">
        <pc:chgData name="Lora Van Looveren (BE)" userId="S::lora.van.looveren_pwc.com#ext#@eceuropaeu.onmicrosoft.com::a14db213-fc91-4921-818b-e800ef730836" providerId="AD" clId="Web-{35C4BCF4-80E6-40C7-92A6-8D9D1BF37140}" dt="2022-12-01T11:04:48.106" v="7"/>
        <pc:sldMkLst>
          <pc:docMk/>
          <pc:sldMk cId="1772842435" sldId="753"/>
        </pc:sldMkLst>
      </pc:sldChg>
      <pc:sldChg chg="add">
        <pc:chgData name="Lora Van Looveren (BE)" userId="S::lora.van.looveren_pwc.com#ext#@eceuropaeu.onmicrosoft.com::a14db213-fc91-4921-818b-e800ef730836" providerId="AD" clId="Web-{35C4BCF4-80E6-40C7-92A6-8D9D1BF37140}" dt="2022-12-01T11:04:48.137" v="8"/>
        <pc:sldMkLst>
          <pc:docMk/>
          <pc:sldMk cId="2760862526" sldId="754"/>
        </pc:sldMkLst>
      </pc:sldChg>
      <pc:sldChg chg="add">
        <pc:chgData name="Lora Van Looveren (BE)" userId="S::lora.van.looveren_pwc.com#ext#@eceuropaeu.onmicrosoft.com::a14db213-fc91-4921-818b-e800ef730836" providerId="AD" clId="Web-{35C4BCF4-80E6-40C7-92A6-8D9D1BF37140}" dt="2022-12-01T11:04:48.262" v="9"/>
        <pc:sldMkLst>
          <pc:docMk/>
          <pc:sldMk cId="4136619840" sldId="755"/>
        </pc:sldMkLst>
      </pc:sldChg>
      <pc:sldChg chg="add">
        <pc:chgData name="Lora Van Looveren (BE)" userId="S::lora.van.looveren_pwc.com#ext#@eceuropaeu.onmicrosoft.com::a14db213-fc91-4921-818b-e800ef730836" providerId="AD" clId="Web-{35C4BCF4-80E6-40C7-92A6-8D9D1BF37140}" dt="2022-12-01T11:04:48.309" v="10"/>
        <pc:sldMkLst>
          <pc:docMk/>
          <pc:sldMk cId="3847844140" sldId="756"/>
        </pc:sldMkLst>
      </pc:sldChg>
      <pc:sldChg chg="add">
        <pc:chgData name="Lora Van Looveren (BE)" userId="S::lora.van.looveren_pwc.com#ext#@eceuropaeu.onmicrosoft.com::a14db213-fc91-4921-818b-e800ef730836" providerId="AD" clId="Web-{35C4BCF4-80E6-40C7-92A6-8D9D1BF37140}" dt="2022-12-01T11:04:48.356" v="11"/>
        <pc:sldMkLst>
          <pc:docMk/>
          <pc:sldMk cId="4009765163" sldId="757"/>
        </pc:sldMkLst>
      </pc:sldChg>
      <pc:sldChg chg="add">
        <pc:chgData name="Lora Van Looveren (BE)" userId="S::lora.van.looveren_pwc.com#ext#@eceuropaeu.onmicrosoft.com::a14db213-fc91-4921-818b-e800ef730836" providerId="AD" clId="Web-{35C4BCF4-80E6-40C7-92A6-8D9D1BF37140}" dt="2022-12-01T11:04:48.434" v="12"/>
        <pc:sldMkLst>
          <pc:docMk/>
          <pc:sldMk cId="2506267135" sldId="758"/>
        </pc:sldMkLst>
      </pc:sldChg>
    </pc:docChg>
  </pc:docChgLst>
  <pc:docChgLst>
    <pc:chgData name="SCHMIDT Marc Christopher (GROW)" userId="S::marc-christopher.schmidt@ec.europa.eu::23a91981-fc8c-475a-b770-e7a09fe922a7" providerId="AD" clId="Web-{691739F8-6E75-4752-A8A7-5E7BCD168D43}"/>
    <pc:docChg chg="modSld">
      <pc:chgData name="SCHMIDT Marc Christopher (GROW)" userId="S::marc-christopher.schmidt@ec.europa.eu::23a91981-fc8c-475a-b770-e7a09fe922a7" providerId="AD" clId="Web-{691739F8-6E75-4752-A8A7-5E7BCD168D43}" dt="2022-12-05T10:45:12.213" v="43"/>
      <pc:docMkLst>
        <pc:docMk/>
      </pc:docMkLst>
      <pc:sldChg chg="delSp modSp delAnim">
        <pc:chgData name="SCHMIDT Marc Christopher (GROW)" userId="S::marc-christopher.schmidt@ec.europa.eu::23a91981-fc8c-475a-b770-e7a09fe922a7" providerId="AD" clId="Web-{691739F8-6E75-4752-A8A7-5E7BCD168D43}" dt="2022-12-05T10:45:12.213" v="43"/>
        <pc:sldMkLst>
          <pc:docMk/>
          <pc:sldMk cId="3766424951" sldId="780"/>
        </pc:sldMkLst>
        <pc:spChg chg="mod topLvl">
          <ac:chgData name="SCHMIDT Marc Christopher (GROW)" userId="S::marc-christopher.schmidt@ec.europa.eu::23a91981-fc8c-475a-b770-e7a09fe922a7" providerId="AD" clId="Web-{691739F8-6E75-4752-A8A7-5E7BCD168D43}" dt="2022-12-05T10:41:08.142" v="40" actId="20577"/>
          <ac:spMkLst>
            <pc:docMk/>
            <pc:sldMk cId="3766424951" sldId="780"/>
            <ac:spMk id="4" creationId="{01C6EF70-CC00-EDE9-3C7F-08F623BE8D9F}"/>
          </ac:spMkLst>
        </pc:spChg>
        <pc:spChg chg="topLvl">
          <ac:chgData name="SCHMIDT Marc Christopher (GROW)" userId="S::marc-christopher.schmidt@ec.europa.eu::23a91981-fc8c-475a-b770-e7a09fe922a7" providerId="AD" clId="Web-{691739F8-6E75-4752-A8A7-5E7BCD168D43}" dt="2022-12-05T10:40:19.781" v="15"/>
          <ac:spMkLst>
            <pc:docMk/>
            <pc:sldMk cId="3766424951" sldId="780"/>
            <ac:spMk id="5" creationId="{402C205F-F8B2-9DB5-8ECB-9329BA7BC5D9}"/>
          </ac:spMkLst>
        </pc:spChg>
        <pc:spChg chg="del topLvl">
          <ac:chgData name="SCHMIDT Marc Christopher (GROW)" userId="S::marc-christopher.schmidt@ec.europa.eu::23a91981-fc8c-475a-b770-e7a09fe922a7" providerId="AD" clId="Web-{691739F8-6E75-4752-A8A7-5E7BCD168D43}" dt="2022-12-05T10:45:10.651" v="42"/>
          <ac:spMkLst>
            <pc:docMk/>
            <pc:sldMk cId="3766424951" sldId="780"/>
            <ac:spMk id="6" creationId="{1C1035ED-2A88-9025-7220-D1029F1A55F7}"/>
          </ac:spMkLst>
        </pc:spChg>
        <pc:spChg chg="mod topLvl">
          <ac:chgData name="SCHMIDT Marc Christopher (GROW)" userId="S::marc-christopher.schmidt@ec.europa.eu::23a91981-fc8c-475a-b770-e7a09fe922a7" providerId="AD" clId="Web-{691739F8-6E75-4752-A8A7-5E7BCD168D43}" dt="2022-12-05T10:39:31.748" v="10" actId="1076"/>
          <ac:spMkLst>
            <pc:docMk/>
            <pc:sldMk cId="3766424951" sldId="780"/>
            <ac:spMk id="11" creationId="{62B9D26B-0075-464B-A620-D3C400A9748D}"/>
          </ac:spMkLst>
        </pc:spChg>
        <pc:spChg chg="mod topLvl">
          <ac:chgData name="SCHMIDT Marc Christopher (GROW)" userId="S::marc-christopher.schmidt@ec.europa.eu::23a91981-fc8c-475a-b770-e7a09fe922a7" providerId="AD" clId="Web-{691739F8-6E75-4752-A8A7-5E7BCD168D43}" dt="2022-12-05T10:39:41.889" v="11" actId="1076"/>
          <ac:spMkLst>
            <pc:docMk/>
            <pc:sldMk cId="3766424951" sldId="780"/>
            <ac:spMk id="12" creationId="{D111A3D3-7073-4128-969B-A505724D2465}"/>
          </ac:spMkLst>
        </pc:spChg>
        <pc:spChg chg="mod topLvl">
          <ac:chgData name="SCHMIDT Marc Christopher (GROW)" userId="S::marc-christopher.schmidt@ec.europa.eu::23a91981-fc8c-475a-b770-e7a09fe922a7" providerId="AD" clId="Web-{691739F8-6E75-4752-A8A7-5E7BCD168D43}" dt="2022-12-05T10:39:03.153" v="7"/>
          <ac:spMkLst>
            <pc:docMk/>
            <pc:sldMk cId="3766424951" sldId="780"/>
            <ac:spMk id="14" creationId="{EFAAC3A0-9A5B-415B-8660-F22C2578A2CE}"/>
          </ac:spMkLst>
        </pc:spChg>
        <pc:spChg chg="topLvl">
          <ac:chgData name="SCHMIDT Marc Christopher (GROW)" userId="S::marc-christopher.schmidt@ec.europa.eu::23a91981-fc8c-475a-b770-e7a09fe922a7" providerId="AD" clId="Web-{691739F8-6E75-4752-A8A7-5E7BCD168D43}" dt="2022-12-05T10:39:03.153" v="7"/>
          <ac:spMkLst>
            <pc:docMk/>
            <pc:sldMk cId="3766424951" sldId="780"/>
            <ac:spMk id="15" creationId="{FD7F774B-CA46-43BE-BB04-11EE33C79C45}"/>
          </ac:spMkLst>
        </pc:spChg>
        <pc:spChg chg="mod topLvl">
          <ac:chgData name="SCHMIDT Marc Christopher (GROW)" userId="S::marc-christopher.schmidt@ec.europa.eu::23a91981-fc8c-475a-b770-e7a09fe922a7" providerId="AD" clId="Web-{691739F8-6E75-4752-A8A7-5E7BCD168D43}" dt="2022-12-05T10:40:01.218" v="13" actId="1076"/>
          <ac:spMkLst>
            <pc:docMk/>
            <pc:sldMk cId="3766424951" sldId="780"/>
            <ac:spMk id="17" creationId="{478561C0-5306-40B5-8F6C-FA092EA70046}"/>
          </ac:spMkLst>
        </pc:spChg>
        <pc:spChg chg="topLvl">
          <ac:chgData name="SCHMIDT Marc Christopher (GROW)" userId="S::marc-christopher.schmidt@ec.europa.eu::23a91981-fc8c-475a-b770-e7a09fe922a7" providerId="AD" clId="Web-{691739F8-6E75-4752-A8A7-5E7BCD168D43}" dt="2022-12-05T10:39:50.967" v="12"/>
          <ac:spMkLst>
            <pc:docMk/>
            <pc:sldMk cId="3766424951" sldId="780"/>
            <ac:spMk id="18" creationId="{26B99ED6-3A93-4BD8-9BF3-3D87A06C672D}"/>
          </ac:spMkLst>
        </pc:spChg>
        <pc:spChg chg="del mod">
          <ac:chgData name="SCHMIDT Marc Christopher (GROW)" userId="S::marc-christopher.schmidt@ec.europa.eu::23a91981-fc8c-475a-b770-e7a09fe922a7" providerId="AD" clId="Web-{691739F8-6E75-4752-A8A7-5E7BCD168D43}" dt="2022-12-05T10:45:07.010" v="41"/>
          <ac:spMkLst>
            <pc:docMk/>
            <pc:sldMk cId="3766424951" sldId="780"/>
            <ac:spMk id="32" creationId="{1F3904D3-7DA3-4F4D-AB08-AEF31A3BDA61}"/>
          </ac:spMkLst>
        </pc:spChg>
        <pc:grpChg chg="del mod">
          <ac:chgData name="SCHMIDT Marc Christopher (GROW)" userId="S::marc-christopher.schmidt@ec.europa.eu::23a91981-fc8c-475a-b770-e7a09fe922a7" providerId="AD" clId="Web-{691739F8-6E75-4752-A8A7-5E7BCD168D43}" dt="2022-12-05T10:39:26.498" v="9"/>
          <ac:grpSpMkLst>
            <pc:docMk/>
            <pc:sldMk cId="3766424951" sldId="780"/>
            <ac:grpSpMk id="10" creationId="{C13F4295-7AA3-4F3D-AC43-B8DD6B270D12}"/>
          </ac:grpSpMkLst>
        </pc:grpChg>
        <pc:grpChg chg="del">
          <ac:chgData name="SCHMIDT Marc Christopher (GROW)" userId="S::marc-christopher.schmidt@ec.europa.eu::23a91981-fc8c-475a-b770-e7a09fe922a7" providerId="AD" clId="Web-{691739F8-6E75-4752-A8A7-5E7BCD168D43}" dt="2022-12-05T10:39:03.153" v="7"/>
          <ac:grpSpMkLst>
            <pc:docMk/>
            <pc:sldMk cId="3766424951" sldId="780"/>
            <ac:grpSpMk id="13" creationId="{5D63FCD9-29AA-4DE6-8BC6-E0907447CFD2}"/>
          </ac:grpSpMkLst>
        </pc:grpChg>
        <pc:grpChg chg="del">
          <ac:chgData name="SCHMIDT Marc Christopher (GROW)" userId="S::marc-christopher.schmidt@ec.europa.eu::23a91981-fc8c-475a-b770-e7a09fe922a7" providerId="AD" clId="Web-{691739F8-6E75-4752-A8A7-5E7BCD168D43}" dt="2022-12-05T10:39:50.967" v="12"/>
          <ac:grpSpMkLst>
            <pc:docMk/>
            <pc:sldMk cId="3766424951" sldId="780"/>
            <ac:grpSpMk id="16" creationId="{0F0493F6-7743-4328-AAA3-B80D3344AC27}"/>
          </ac:grpSpMkLst>
        </pc:grpChg>
        <pc:grpChg chg="del">
          <ac:chgData name="SCHMIDT Marc Christopher (GROW)" userId="S::marc-christopher.schmidt@ec.europa.eu::23a91981-fc8c-475a-b770-e7a09fe922a7" providerId="AD" clId="Web-{691739F8-6E75-4752-A8A7-5E7BCD168D43}" dt="2022-12-05T10:40:19.781" v="15"/>
          <ac:grpSpMkLst>
            <pc:docMk/>
            <pc:sldMk cId="3766424951" sldId="780"/>
            <ac:grpSpMk id="34" creationId="{7352C29C-8D50-AF72-73B2-C6D65F5440C1}"/>
          </ac:grpSpMkLst>
        </pc:grpChg>
        <pc:cxnChg chg="del">
          <ac:chgData name="SCHMIDT Marc Christopher (GROW)" userId="S::marc-christopher.schmidt@ec.europa.eu::23a91981-fc8c-475a-b770-e7a09fe922a7" providerId="AD" clId="Web-{691739F8-6E75-4752-A8A7-5E7BCD168D43}" dt="2022-12-05T10:45:12.213" v="43"/>
          <ac:cxnSpMkLst>
            <pc:docMk/>
            <pc:sldMk cId="3766424951" sldId="780"/>
            <ac:cxnSpMk id="36" creationId="{05058777-0E70-CEB3-8B15-DE790A8CAEFF}"/>
          </ac:cxnSpMkLst>
        </pc:cxnChg>
      </pc:sldChg>
      <pc:sldChg chg="modSp">
        <pc:chgData name="SCHMIDT Marc Christopher (GROW)" userId="S::marc-christopher.schmidt@ec.europa.eu::23a91981-fc8c-475a-b770-e7a09fe922a7" providerId="AD" clId="Web-{691739F8-6E75-4752-A8A7-5E7BCD168D43}" dt="2022-12-05T10:33:47.689" v="2" actId="20577"/>
        <pc:sldMkLst>
          <pc:docMk/>
          <pc:sldMk cId="3242577385" sldId="789"/>
        </pc:sldMkLst>
        <pc:spChg chg="mod">
          <ac:chgData name="SCHMIDT Marc Christopher (GROW)" userId="S::marc-christopher.schmidt@ec.europa.eu::23a91981-fc8c-475a-b770-e7a09fe922a7" providerId="AD" clId="Web-{691739F8-6E75-4752-A8A7-5E7BCD168D43}" dt="2022-12-05T10:33:47.689" v="2" actId="20577"/>
          <ac:spMkLst>
            <pc:docMk/>
            <pc:sldMk cId="3242577385" sldId="789"/>
            <ac:spMk id="2" creationId="{1E6E54DD-128C-A8A6-C3B9-BBA31B5AB4CD}"/>
          </ac:spMkLst>
        </pc:spChg>
      </pc:sldChg>
    </pc:docChg>
  </pc:docChgLst>
  <pc:docChgLst>
    <pc:chgData name="VAN LOOVEREN Lora (GROW-EXT)" userId="S::lora.van-looveren@ext.ec.europa.eu::df969400-2ee7-417c-a075-ad33a958ef5b" providerId="AD" clId="Web-{DC2B701B-74DA-4014-B381-9322EB9BA879}"/>
    <pc:docChg chg="addSld sldOrd addMainMaster modMainMaster">
      <pc:chgData name="VAN LOOVEREN Lora (GROW-EXT)" userId="S::lora.van-looveren@ext.ec.europa.eu::df969400-2ee7-417c-a075-ad33a958ef5b" providerId="AD" clId="Web-{DC2B701B-74DA-4014-B381-9322EB9BA879}" dt="2022-12-01T10:58:08.743" v="28"/>
      <pc:docMkLst>
        <pc:docMk/>
      </pc:docMkLst>
      <pc:sldChg chg="ord">
        <pc:chgData name="VAN LOOVEREN Lora (GROW-EXT)" userId="S::lora.van-looveren@ext.ec.europa.eu::df969400-2ee7-417c-a075-ad33a958ef5b" providerId="AD" clId="Web-{DC2B701B-74DA-4014-B381-9322EB9BA879}" dt="2022-12-01T10:58:08.743" v="28"/>
        <pc:sldMkLst>
          <pc:docMk/>
          <pc:sldMk cId="0" sldId="256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5:39.051" v="0"/>
        <pc:sldMkLst>
          <pc:docMk/>
          <pc:sldMk cId="776001455" sldId="718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5:39.113" v="1"/>
        <pc:sldMkLst>
          <pc:docMk/>
          <pc:sldMk cId="483229979" sldId="719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5:39.144" v="2"/>
        <pc:sldMkLst>
          <pc:docMk/>
          <pc:sldMk cId="316932498" sldId="720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5:39.207" v="3"/>
        <pc:sldMkLst>
          <pc:docMk/>
          <pc:sldMk cId="4141178098" sldId="721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5:39.238" v="4"/>
        <pc:sldMkLst>
          <pc:docMk/>
          <pc:sldMk cId="503410569" sldId="722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5:39.285" v="5"/>
        <pc:sldMkLst>
          <pc:docMk/>
          <pc:sldMk cId="4167574486" sldId="723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5:39.316" v="6"/>
        <pc:sldMkLst>
          <pc:docMk/>
          <pc:sldMk cId="4059227779" sldId="724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5:39.394" v="7"/>
        <pc:sldMkLst>
          <pc:docMk/>
          <pc:sldMk cId="3378626514" sldId="725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5:39.426" v="8"/>
        <pc:sldMkLst>
          <pc:docMk/>
          <pc:sldMk cId="4193997437" sldId="726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5:39.488" v="9"/>
        <pc:sldMkLst>
          <pc:docMk/>
          <pc:sldMk cId="2508515215" sldId="727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5:39.535" v="10"/>
        <pc:sldMkLst>
          <pc:docMk/>
          <pc:sldMk cId="3869120417" sldId="728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6:49.147" v="11"/>
        <pc:sldMkLst>
          <pc:docMk/>
          <pc:sldMk cId="1388123090" sldId="729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6:49.209" v="12"/>
        <pc:sldMkLst>
          <pc:docMk/>
          <pc:sldMk cId="3045229991" sldId="730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6:49.256" v="13"/>
        <pc:sldMkLst>
          <pc:docMk/>
          <pc:sldMk cId="42490086" sldId="731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6:49.287" v="14"/>
        <pc:sldMkLst>
          <pc:docMk/>
          <pc:sldMk cId="2221830407" sldId="732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6:49.318" v="15"/>
        <pc:sldMkLst>
          <pc:docMk/>
          <pc:sldMk cId="1671997368" sldId="733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6:49.381" v="16"/>
        <pc:sldMkLst>
          <pc:docMk/>
          <pc:sldMk cId="897515566" sldId="734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6:49.412" v="17"/>
        <pc:sldMkLst>
          <pc:docMk/>
          <pc:sldMk cId="1638817215" sldId="735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6:49.459" v="18"/>
        <pc:sldMkLst>
          <pc:docMk/>
          <pc:sldMk cId="738471170" sldId="736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6:49.522" v="19"/>
        <pc:sldMkLst>
          <pc:docMk/>
          <pc:sldMk cId="3046037777" sldId="737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7:56.555" v="20"/>
        <pc:sldMkLst>
          <pc:docMk/>
          <pc:sldMk cId="1554675855" sldId="738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7:56.633" v="21"/>
        <pc:sldMkLst>
          <pc:docMk/>
          <pc:sldMk cId="1841788963" sldId="739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7:56.696" v="22"/>
        <pc:sldMkLst>
          <pc:docMk/>
          <pc:sldMk cId="2616480955" sldId="740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7:56.743" v="23"/>
        <pc:sldMkLst>
          <pc:docMk/>
          <pc:sldMk cId="4154014009" sldId="741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7:56.805" v="24"/>
        <pc:sldMkLst>
          <pc:docMk/>
          <pc:sldMk cId="4167293974" sldId="742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7:56.868" v="25"/>
        <pc:sldMkLst>
          <pc:docMk/>
          <pc:sldMk cId="3347268174" sldId="743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7:56.899" v="26"/>
        <pc:sldMkLst>
          <pc:docMk/>
          <pc:sldMk cId="4119703993" sldId="744"/>
        </pc:sldMkLst>
      </pc:sldChg>
      <pc:sldChg chg="add">
        <pc:chgData name="VAN LOOVEREN Lora (GROW-EXT)" userId="S::lora.van-looveren@ext.ec.europa.eu::df969400-2ee7-417c-a075-ad33a958ef5b" providerId="AD" clId="Web-{DC2B701B-74DA-4014-B381-9322EB9BA879}" dt="2022-12-01T10:57:56.961" v="27"/>
        <pc:sldMkLst>
          <pc:docMk/>
          <pc:sldMk cId="1963396349" sldId="745"/>
        </pc:sldMkLst>
      </pc:sldChg>
      <pc:sldMasterChg chg="replId modSldLayout">
        <pc:chgData name="VAN LOOVEREN Lora (GROW-EXT)" userId="S::lora.van-looveren@ext.ec.europa.eu::df969400-2ee7-417c-a075-ad33a958ef5b" providerId="AD" clId="Web-{DC2B701B-74DA-4014-B381-9322EB9BA879}" dt="2022-12-01T10:57:56.555" v="20"/>
        <pc:sldMasterMkLst>
          <pc:docMk/>
          <pc:sldMasterMk cId="0" sldId="2147483671"/>
        </pc:sldMasterMkLst>
        <pc:sldLayoutChg chg="replI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0" sldId="2147483671"/>
            <pc:sldLayoutMk cId="0" sldId="2147483672"/>
          </pc:sldLayoutMkLst>
        </pc:sldLayoutChg>
        <pc:sldLayoutChg chg="replI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0" sldId="2147483671"/>
            <pc:sldLayoutMk cId="0" sldId="2147483673"/>
          </pc:sldLayoutMkLst>
        </pc:sldLayoutChg>
        <pc:sldLayoutChg chg="replI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0" sldId="2147483671"/>
            <pc:sldLayoutMk cId="2045185151" sldId="2147483674"/>
          </pc:sldLayoutMkLst>
        </pc:sldLayoutChg>
      </pc:sldMasterChg>
      <pc:sldMasterChg chg="add addSldLayout">
        <pc:chgData name="VAN LOOVEREN Lora (GROW-EXT)" userId="S::lora.van-looveren@ext.ec.europa.eu::df969400-2ee7-417c-a075-ad33a958ef5b" providerId="AD" clId="Web-{DC2B701B-74DA-4014-B381-9322EB9BA879}" dt="2022-12-01T10:57:56.555" v="20"/>
        <pc:sldMasterMkLst>
          <pc:docMk/>
          <pc:sldMasterMk cId="459720850" sldId="2147484077"/>
        </pc:sldMasterMkLst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932509945" sldId="2147483651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2742694199" sldId="2147483653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2414118036" sldId="2147483655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399218334" sldId="2147483656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3692034474" sldId="2147483658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1784062935" sldId="2147483659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2803839270" sldId="2147483660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2207101015" sldId="2147483661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1069985829" sldId="2147483662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1780107228" sldId="2147483666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3638556686" sldId="2147483667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4136774602" sldId="2147483668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1688604818" sldId="2147483669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2588339774" sldId="2147483670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3788699096" sldId="2147484078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1824428724" sldId="2147484079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3042341578" sldId="2147484080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1246774522" sldId="2147484081"/>
          </pc:sldLayoutMkLst>
        </pc:sldLayoutChg>
        <pc:sldLayoutChg chg="add">
          <pc:chgData name="VAN LOOVEREN Lora (GROW-EXT)" userId="S::lora.van-looveren@ext.ec.europa.eu::df969400-2ee7-417c-a075-ad33a958ef5b" providerId="AD" clId="Web-{DC2B701B-74DA-4014-B381-9322EB9BA879}" dt="2022-12-01T10:57:56.555" v="20"/>
          <pc:sldLayoutMkLst>
            <pc:docMk/>
            <pc:sldMasterMk cId="459720850" sldId="2147484077"/>
            <pc:sldLayoutMk cId="1484301533" sldId="2147484082"/>
          </pc:sldLayoutMkLst>
        </pc:sldLayoutChg>
      </pc:sldMasterChg>
    </pc:docChg>
  </pc:docChgLst>
  <pc:docChgLst>
    <pc:chgData name="VAN LOOVEREN Lora (GROW-EXT)" userId="S::lora.van-looveren@ext.ec.europa.eu::df969400-2ee7-417c-a075-ad33a958ef5b" providerId="AD" clId="Web-{7D54459D-6BBE-4554-A706-016B01D81A19}"/>
    <pc:docChg chg="addSld delSld modSld sldOrd">
      <pc:chgData name="VAN LOOVEREN Lora (GROW-EXT)" userId="S::lora.van-looveren@ext.ec.europa.eu::df969400-2ee7-417c-a075-ad33a958ef5b" providerId="AD" clId="Web-{7D54459D-6BBE-4554-A706-016B01D81A19}" dt="2022-12-05T07:30:16.176" v="171" actId="1076"/>
      <pc:docMkLst>
        <pc:docMk/>
      </pc:docMkLst>
      <pc:sldChg chg="addSp delSp modSp modCm">
        <pc:chgData name="VAN LOOVEREN Lora (GROW-EXT)" userId="S::lora.van-looveren@ext.ec.europa.eu::df969400-2ee7-417c-a075-ad33a958ef5b" providerId="AD" clId="Web-{7D54459D-6BBE-4554-A706-016B01D81A19}" dt="2022-12-05T07:30:16.176" v="171" actId="1076"/>
        <pc:sldMkLst>
          <pc:docMk/>
          <pc:sldMk cId="897515566" sldId="734"/>
        </pc:sldMkLst>
        <pc:spChg chg="mod">
          <ac:chgData name="VAN LOOVEREN Lora (GROW-EXT)" userId="S::lora.van-looveren@ext.ec.europa.eu::df969400-2ee7-417c-a075-ad33a958ef5b" providerId="AD" clId="Web-{7D54459D-6BBE-4554-A706-016B01D81A19}" dt="2022-12-05T07:29:15.862" v="161" actId="20577"/>
          <ac:spMkLst>
            <pc:docMk/>
            <pc:sldMk cId="897515566" sldId="734"/>
            <ac:spMk id="2" creationId="{6344DEB5-71A6-33FD-DCCA-16ED00C438AF}"/>
          </ac:spMkLst>
        </pc:spChg>
        <pc:spChg chg="add mod">
          <ac:chgData name="VAN LOOVEREN Lora (GROW-EXT)" userId="S::lora.van-looveren@ext.ec.europa.eu::df969400-2ee7-417c-a075-ad33a958ef5b" providerId="AD" clId="Web-{7D54459D-6BBE-4554-A706-016B01D81A19}" dt="2022-12-05T07:29:49.222" v="168" actId="1076"/>
          <ac:spMkLst>
            <pc:docMk/>
            <pc:sldMk cId="897515566" sldId="734"/>
            <ac:spMk id="10" creationId="{C19FAD86-5815-F368-4663-AAA2479CA395}"/>
          </ac:spMkLst>
        </pc:spChg>
        <pc:picChg chg="add del mod">
          <ac:chgData name="VAN LOOVEREN Lora (GROW-EXT)" userId="S::lora.van-looveren@ext.ec.europa.eu::df969400-2ee7-417c-a075-ad33a958ef5b" providerId="AD" clId="Web-{7D54459D-6BBE-4554-A706-016B01D81A19}" dt="2022-12-05T07:27:29.670" v="144"/>
          <ac:picMkLst>
            <pc:docMk/>
            <pc:sldMk cId="897515566" sldId="734"/>
            <ac:picMk id="5" creationId="{90F67494-92C5-7D23-E4BF-02AE6800444C}"/>
          </ac:picMkLst>
        </pc:picChg>
        <pc:picChg chg="add del">
          <ac:chgData name="VAN LOOVEREN Lora (GROW-EXT)" userId="S::lora.van-looveren@ext.ec.europa.eu::df969400-2ee7-417c-a075-ad33a958ef5b" providerId="AD" clId="Web-{7D54459D-6BBE-4554-A706-016B01D81A19}" dt="2022-12-05T07:28:53.845" v="147"/>
          <ac:picMkLst>
            <pc:docMk/>
            <pc:sldMk cId="897515566" sldId="734"/>
            <ac:picMk id="7" creationId="{672D2A52-9F67-7D2B-D828-7BFE09972D8C}"/>
          </ac:picMkLst>
        </pc:picChg>
        <pc:picChg chg="add mod">
          <ac:chgData name="VAN LOOVEREN Lora (GROW-EXT)" userId="S::lora.van-looveren@ext.ec.europa.eu::df969400-2ee7-417c-a075-ad33a958ef5b" providerId="AD" clId="Web-{7D54459D-6BBE-4554-A706-016B01D81A19}" dt="2022-12-05T07:29:21.330" v="162" actId="1076"/>
          <ac:picMkLst>
            <pc:docMk/>
            <pc:sldMk cId="897515566" sldId="734"/>
            <ac:picMk id="9" creationId="{81982C9B-E632-BE04-2E71-4D4BBE6B1E64}"/>
          </ac:picMkLst>
        </pc:picChg>
        <pc:picChg chg="add mod">
          <ac:chgData name="VAN LOOVEREN Lora (GROW-EXT)" userId="S::lora.van-looveren@ext.ec.europa.eu::df969400-2ee7-417c-a075-ad33a958ef5b" providerId="AD" clId="Web-{7D54459D-6BBE-4554-A706-016B01D81A19}" dt="2022-12-05T07:30:16.176" v="171" actId="1076"/>
          <ac:picMkLst>
            <pc:docMk/>
            <pc:sldMk cId="897515566" sldId="734"/>
            <ac:picMk id="12" creationId="{9CA43753-0085-B43A-2C7C-375AB70777DB}"/>
          </ac:picMkLst>
        </pc:picChg>
      </pc:sldChg>
      <pc:sldChg chg="del">
        <pc:chgData name="VAN LOOVEREN Lora (GROW-EXT)" userId="S::lora.van-looveren@ext.ec.europa.eu::df969400-2ee7-417c-a075-ad33a958ef5b" providerId="AD" clId="Web-{7D54459D-6BBE-4554-A706-016B01D81A19}" dt="2022-12-05T07:08:41.444" v="50"/>
        <pc:sldMkLst>
          <pc:docMk/>
          <pc:sldMk cId="3347268174" sldId="743"/>
        </pc:sldMkLst>
      </pc:sldChg>
      <pc:sldChg chg="del">
        <pc:chgData name="VAN LOOVEREN Lora (GROW-EXT)" userId="S::lora.van-looveren@ext.ec.europa.eu::df969400-2ee7-417c-a075-ad33a958ef5b" providerId="AD" clId="Web-{7D54459D-6BBE-4554-A706-016B01D81A19}" dt="2022-12-05T07:08:39.303" v="49"/>
        <pc:sldMkLst>
          <pc:docMk/>
          <pc:sldMk cId="4119703993" sldId="744"/>
        </pc:sldMkLst>
      </pc:sldChg>
      <pc:sldChg chg="modSp">
        <pc:chgData name="VAN LOOVEREN Lora (GROW-EXT)" userId="S::lora.van-looveren@ext.ec.europa.eu::df969400-2ee7-417c-a075-ad33a958ef5b" providerId="AD" clId="Web-{7D54459D-6BBE-4554-A706-016B01D81A19}" dt="2022-12-05T07:05:53.969" v="41" actId="20577"/>
        <pc:sldMkLst>
          <pc:docMk/>
          <pc:sldMk cId="1963396349" sldId="745"/>
        </pc:sldMkLst>
        <pc:spChg chg="mod">
          <ac:chgData name="VAN LOOVEREN Lora (GROW-EXT)" userId="S::lora.van-looveren@ext.ec.europa.eu::df969400-2ee7-417c-a075-ad33a958ef5b" providerId="AD" clId="Web-{7D54459D-6BBE-4554-A706-016B01D81A19}" dt="2022-12-05T07:05:53.969" v="41" actId="20577"/>
          <ac:spMkLst>
            <pc:docMk/>
            <pc:sldMk cId="1963396349" sldId="745"/>
            <ac:spMk id="7" creationId="{00000000-0000-0000-0000-000000000000}"/>
          </ac:spMkLst>
        </pc:spChg>
      </pc:sldChg>
      <pc:sldChg chg="modSp add ord replId">
        <pc:chgData name="VAN LOOVEREN Lora (GROW-EXT)" userId="S::lora.van-looveren@ext.ec.europa.eu::df969400-2ee7-417c-a075-ad33a958ef5b" providerId="AD" clId="Web-{7D54459D-6BBE-4554-A706-016B01D81A19}" dt="2022-12-05T07:03:45.559" v="29" actId="20577"/>
        <pc:sldMkLst>
          <pc:docMk/>
          <pc:sldMk cId="1146867846" sldId="798"/>
        </pc:sldMkLst>
        <pc:spChg chg="mod">
          <ac:chgData name="VAN LOOVEREN Lora (GROW-EXT)" userId="S::lora.van-looveren@ext.ec.europa.eu::df969400-2ee7-417c-a075-ad33a958ef5b" providerId="AD" clId="Web-{7D54459D-6BBE-4554-A706-016B01D81A19}" dt="2022-12-05T07:03:45.559" v="29" actId="20577"/>
          <ac:spMkLst>
            <pc:docMk/>
            <pc:sldMk cId="1146867846" sldId="798"/>
            <ac:spMk id="6" creationId="{00000000-0000-0000-0000-000000000000}"/>
          </ac:spMkLst>
        </pc:spChg>
      </pc:sldChg>
      <pc:sldChg chg="modSp add ord replId">
        <pc:chgData name="VAN LOOVEREN Lora (GROW-EXT)" userId="S::lora.van-looveren@ext.ec.europa.eu::df969400-2ee7-417c-a075-ad33a958ef5b" providerId="AD" clId="Web-{7D54459D-6BBE-4554-A706-016B01D81A19}" dt="2022-12-05T07:03:55.809" v="33" actId="20577"/>
        <pc:sldMkLst>
          <pc:docMk/>
          <pc:sldMk cId="646666820" sldId="799"/>
        </pc:sldMkLst>
        <pc:spChg chg="mod">
          <ac:chgData name="VAN LOOVEREN Lora (GROW-EXT)" userId="S::lora.van-looveren@ext.ec.europa.eu::df969400-2ee7-417c-a075-ad33a958ef5b" providerId="AD" clId="Web-{7D54459D-6BBE-4554-A706-016B01D81A19}" dt="2022-12-05T07:03:55.809" v="33" actId="20577"/>
          <ac:spMkLst>
            <pc:docMk/>
            <pc:sldMk cId="646666820" sldId="799"/>
            <ac:spMk id="6" creationId="{00000000-0000-0000-0000-000000000000}"/>
          </ac:spMkLst>
        </pc:spChg>
      </pc:sldChg>
      <pc:sldChg chg="add replId">
        <pc:chgData name="VAN LOOVEREN Lora (GROW-EXT)" userId="S::lora.van-looveren@ext.ec.europa.eu::df969400-2ee7-417c-a075-ad33a958ef5b" providerId="AD" clId="Web-{7D54459D-6BBE-4554-A706-016B01D81A19}" dt="2022-12-05T07:05:13.359" v="34"/>
        <pc:sldMkLst>
          <pc:docMk/>
          <pc:sldMk cId="4157033322" sldId="800"/>
        </pc:sldMkLst>
      </pc:sldChg>
      <pc:sldChg chg="add replId">
        <pc:chgData name="VAN LOOVEREN Lora (GROW-EXT)" userId="S::lora.van-looveren@ext.ec.europa.eu::df969400-2ee7-417c-a075-ad33a958ef5b" providerId="AD" clId="Web-{7D54459D-6BBE-4554-A706-016B01D81A19}" dt="2022-12-05T07:05:13.421" v="35"/>
        <pc:sldMkLst>
          <pc:docMk/>
          <pc:sldMk cId="3987553075" sldId="801"/>
        </pc:sldMkLst>
      </pc:sldChg>
      <pc:sldChg chg="add replId">
        <pc:chgData name="VAN LOOVEREN Lora (GROW-EXT)" userId="S::lora.van-looveren@ext.ec.europa.eu::df969400-2ee7-417c-a075-ad33a958ef5b" providerId="AD" clId="Web-{7D54459D-6BBE-4554-A706-016B01D81A19}" dt="2022-12-05T07:05:13.468" v="36"/>
        <pc:sldMkLst>
          <pc:docMk/>
          <pc:sldMk cId="1721777426" sldId="802"/>
        </pc:sldMkLst>
      </pc:sldChg>
      <pc:sldChg chg="add replId">
        <pc:chgData name="VAN LOOVEREN Lora (GROW-EXT)" userId="S::lora.van-looveren@ext.ec.europa.eu::df969400-2ee7-417c-a075-ad33a958ef5b" providerId="AD" clId="Web-{7D54459D-6BBE-4554-A706-016B01D81A19}" dt="2022-12-05T07:05:13.515" v="37"/>
        <pc:sldMkLst>
          <pc:docMk/>
          <pc:sldMk cId="1628017457" sldId="803"/>
        </pc:sldMkLst>
      </pc:sldChg>
      <pc:sldChg chg="modSp add replId">
        <pc:chgData name="VAN LOOVEREN Lora (GROW-EXT)" userId="S::lora.van-looveren@ext.ec.europa.eu::df969400-2ee7-417c-a075-ad33a958ef5b" providerId="AD" clId="Web-{7D54459D-6BBE-4554-A706-016B01D81A19}" dt="2022-12-05T07:07:00.175" v="48" actId="20577"/>
        <pc:sldMkLst>
          <pc:docMk/>
          <pc:sldMk cId="1907929791" sldId="804"/>
        </pc:sldMkLst>
        <pc:spChg chg="mod">
          <ac:chgData name="VAN LOOVEREN Lora (GROW-EXT)" userId="S::lora.van-looveren@ext.ec.europa.eu::df969400-2ee7-417c-a075-ad33a958ef5b" providerId="AD" clId="Web-{7D54459D-6BBE-4554-A706-016B01D81A19}" dt="2022-12-05T07:07:00.175" v="48" actId="20577"/>
          <ac:spMkLst>
            <pc:docMk/>
            <pc:sldMk cId="1907929791" sldId="804"/>
            <ac:spMk id="7" creationId="{00000000-0000-0000-0000-000000000000}"/>
          </ac:spMkLst>
        </pc:spChg>
      </pc:sldChg>
      <pc:sldChg chg="modSp add replId">
        <pc:chgData name="VAN LOOVEREN Lora (GROW-EXT)" userId="S::lora.van-looveren@ext.ec.europa.eu::df969400-2ee7-417c-a075-ad33a958ef5b" providerId="AD" clId="Web-{7D54459D-6BBE-4554-A706-016B01D81A19}" dt="2022-12-05T07:06:28.486" v="45" actId="20577"/>
        <pc:sldMkLst>
          <pc:docMk/>
          <pc:sldMk cId="2983873453" sldId="805"/>
        </pc:sldMkLst>
        <pc:spChg chg="mod">
          <ac:chgData name="VAN LOOVEREN Lora (GROW-EXT)" userId="S::lora.van-looveren@ext.ec.europa.eu::df969400-2ee7-417c-a075-ad33a958ef5b" providerId="AD" clId="Web-{7D54459D-6BBE-4554-A706-016B01D81A19}" dt="2022-12-05T07:06:28.486" v="45" actId="20577"/>
          <ac:spMkLst>
            <pc:docMk/>
            <pc:sldMk cId="2983873453" sldId="805"/>
            <ac:spMk id="7" creationId="{00000000-0000-0000-0000-000000000000}"/>
          </ac:spMkLst>
        </pc:spChg>
      </pc:sldChg>
      <pc:sldChg chg="modSp add replId">
        <pc:chgData name="VAN LOOVEREN Lora (GROW-EXT)" userId="S::lora.van-looveren@ext.ec.europa.eu::df969400-2ee7-417c-a075-ad33a958ef5b" providerId="AD" clId="Web-{7D54459D-6BBE-4554-A706-016B01D81A19}" dt="2022-12-05T07:06:26.142" v="44" actId="20577"/>
        <pc:sldMkLst>
          <pc:docMk/>
          <pc:sldMk cId="703650066" sldId="806"/>
        </pc:sldMkLst>
        <pc:spChg chg="mod">
          <ac:chgData name="VAN LOOVEREN Lora (GROW-EXT)" userId="S::lora.van-looveren@ext.ec.europa.eu::df969400-2ee7-417c-a075-ad33a958ef5b" providerId="AD" clId="Web-{7D54459D-6BBE-4554-A706-016B01D81A19}" dt="2022-12-05T07:06:26.142" v="44" actId="20577"/>
          <ac:spMkLst>
            <pc:docMk/>
            <pc:sldMk cId="703650066" sldId="806"/>
            <ac:spMk id="7" creationId="{00000000-0000-0000-0000-000000000000}"/>
          </ac:spMkLst>
        </pc:spChg>
      </pc:sldChg>
      <pc:sldChg chg="modSp add replId">
        <pc:chgData name="VAN LOOVEREN Lora (GROW-EXT)" userId="S::lora.van-looveren@ext.ec.europa.eu::df969400-2ee7-417c-a075-ad33a958ef5b" providerId="AD" clId="Web-{7D54459D-6BBE-4554-A706-016B01D81A19}" dt="2022-12-05T07:09:43.040" v="65" actId="20577"/>
        <pc:sldMkLst>
          <pc:docMk/>
          <pc:sldMk cId="1642239370" sldId="807"/>
        </pc:sldMkLst>
        <pc:spChg chg="mod">
          <ac:chgData name="VAN LOOVEREN Lora (GROW-EXT)" userId="S::lora.van-looveren@ext.ec.europa.eu::df969400-2ee7-417c-a075-ad33a958ef5b" providerId="AD" clId="Web-{7D54459D-6BBE-4554-A706-016B01D81A19}" dt="2022-12-05T07:09:43.040" v="65" actId="20577"/>
          <ac:spMkLst>
            <pc:docMk/>
            <pc:sldMk cId="1642239370" sldId="807"/>
            <ac:spMk id="8" creationId="{00000000-0000-0000-0000-000000000000}"/>
          </ac:spMkLst>
        </pc:spChg>
      </pc:sldChg>
    </pc:docChg>
  </pc:docChgLst>
  <pc:docChgLst>
    <pc:chgData name="VAN LOOVEREN Lora (GROW-EXT)" userId="S::lora.van-looveren@ext.ec.europa.eu::df969400-2ee7-417c-a075-ad33a958ef5b" providerId="AD" clId="Web-{6A106F72-17AC-460A-B094-9822973E1B9F}"/>
    <pc:docChg chg="mod addSld modSld sldOrd">
      <pc:chgData name="VAN LOOVEREN Lora (GROW-EXT)" userId="S::lora.van-looveren@ext.ec.europa.eu::df969400-2ee7-417c-a075-ad33a958ef5b" providerId="AD" clId="Web-{6A106F72-17AC-460A-B094-9822973E1B9F}" dt="2022-12-01T12:58:39.203" v="474"/>
      <pc:docMkLst>
        <pc:docMk/>
      </pc:docMkLst>
      <pc:sldChg chg="modSp">
        <pc:chgData name="VAN LOOVEREN Lora (GROW-EXT)" userId="S::lora.van-looveren@ext.ec.europa.eu::df969400-2ee7-417c-a075-ad33a958ef5b" providerId="AD" clId="Web-{6A106F72-17AC-460A-B094-9822973E1B9F}" dt="2022-12-01T12:23:39.254" v="17" actId="20577"/>
        <pc:sldMkLst>
          <pc:docMk/>
          <pc:sldMk cId="0" sldId="256"/>
        </pc:sldMkLst>
        <pc:spChg chg="mod">
          <ac:chgData name="VAN LOOVEREN Lora (GROW-EXT)" userId="S::lora.van-looveren@ext.ec.europa.eu::df969400-2ee7-417c-a075-ad33a958ef5b" providerId="AD" clId="Web-{6A106F72-17AC-460A-B094-9822973E1B9F}" dt="2022-12-01T12:23:39.254" v="17" actId="20577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VAN LOOVEREN Lora (GROW-EXT)" userId="S::lora.van-looveren@ext.ec.europa.eu::df969400-2ee7-417c-a075-ad33a958ef5b" providerId="AD" clId="Web-{6A106F72-17AC-460A-B094-9822973E1B9F}" dt="2022-12-01T12:28:24.277" v="53" actId="20577"/>
        <pc:sldMkLst>
          <pc:docMk/>
          <pc:sldMk cId="0" sldId="697"/>
        </pc:sldMkLst>
        <pc:spChg chg="mod">
          <ac:chgData name="VAN LOOVEREN Lora (GROW-EXT)" userId="S::lora.van-looveren@ext.ec.europa.eu::df969400-2ee7-417c-a075-ad33a958ef5b" providerId="AD" clId="Web-{6A106F72-17AC-460A-B094-9822973E1B9F}" dt="2022-12-01T12:28:24.277" v="53" actId="20577"/>
          <ac:spMkLst>
            <pc:docMk/>
            <pc:sldMk cId="0" sldId="697"/>
            <ac:spMk id="2" creationId="{00000000-0000-0000-0000-000000000000}"/>
          </ac:spMkLst>
        </pc:spChg>
      </pc:sldChg>
      <pc:sldChg chg="mod ord modShow">
        <pc:chgData name="VAN LOOVEREN Lora (GROW-EXT)" userId="S::lora.van-looveren@ext.ec.europa.eu::df969400-2ee7-417c-a075-ad33a958ef5b" providerId="AD" clId="Web-{6A106F72-17AC-460A-B094-9822973E1B9F}" dt="2022-12-01T12:29:07.732" v="61"/>
        <pc:sldMkLst>
          <pc:docMk/>
          <pc:sldMk cId="4023987680" sldId="704"/>
        </pc:sldMkLst>
      </pc:sldChg>
      <pc:sldChg chg="addCm">
        <pc:chgData name="VAN LOOVEREN Lora (GROW-EXT)" userId="S::lora.van-looveren@ext.ec.europa.eu::df969400-2ee7-417c-a075-ad33a958ef5b" providerId="AD" clId="Web-{6A106F72-17AC-460A-B094-9822973E1B9F}" dt="2022-12-01T12:25:57.648" v="18"/>
        <pc:sldMkLst>
          <pc:docMk/>
          <pc:sldMk cId="1980769545" sldId="708"/>
        </pc:sldMkLst>
      </pc:sldChg>
      <pc:sldChg chg="delSp modSp delAnim addCm">
        <pc:chgData name="VAN LOOVEREN Lora (GROW-EXT)" userId="S::lora.van-looveren@ext.ec.europa.eu::df969400-2ee7-417c-a075-ad33a958ef5b" providerId="AD" clId="Web-{6A106F72-17AC-460A-B094-9822973E1B9F}" dt="2022-12-01T12:32:50.035" v="125"/>
        <pc:sldMkLst>
          <pc:docMk/>
          <pc:sldMk cId="1792887527" sldId="709"/>
        </pc:sldMkLst>
        <pc:spChg chg="mod">
          <ac:chgData name="VAN LOOVEREN Lora (GROW-EXT)" userId="S::lora.van-looveren@ext.ec.europa.eu::df969400-2ee7-417c-a075-ad33a958ef5b" providerId="AD" clId="Web-{6A106F72-17AC-460A-B094-9822973E1B9F}" dt="2022-12-01T12:31:04.376" v="75" actId="20577"/>
          <ac:spMkLst>
            <pc:docMk/>
            <pc:sldMk cId="1792887527" sldId="709"/>
            <ac:spMk id="6" creationId="{7D6325A4-2004-4E8B-81BD-AEB094FC7694}"/>
          </ac:spMkLst>
        </pc:spChg>
        <pc:spChg chg="del">
          <ac:chgData name="VAN LOOVEREN Lora (GROW-EXT)" userId="S::lora.van-looveren@ext.ec.europa.eu::df969400-2ee7-417c-a075-ad33a958ef5b" providerId="AD" clId="Web-{6A106F72-17AC-460A-B094-9822973E1B9F}" dt="2022-12-01T12:31:35.377" v="113"/>
          <ac:spMkLst>
            <pc:docMk/>
            <pc:sldMk cId="1792887527" sldId="709"/>
            <ac:spMk id="37" creationId="{7B0CCF9E-8F00-7B46-9131-B463F86196F7}"/>
          </ac:spMkLst>
        </pc:spChg>
        <pc:spChg chg="del">
          <ac:chgData name="VAN LOOVEREN Lora (GROW-EXT)" userId="S::lora.van-looveren@ext.ec.europa.eu::df969400-2ee7-417c-a075-ad33a958ef5b" providerId="AD" clId="Web-{6A106F72-17AC-460A-B094-9822973E1B9F}" dt="2022-12-01T12:31:35.377" v="112"/>
          <ac:spMkLst>
            <pc:docMk/>
            <pc:sldMk cId="1792887527" sldId="709"/>
            <ac:spMk id="38" creationId="{2502F284-3E7F-7718-6774-DFEEC46DD65C}"/>
          </ac:spMkLst>
        </pc:spChg>
        <pc:cxnChg chg="del">
          <ac:chgData name="VAN LOOVEREN Lora (GROW-EXT)" userId="S::lora.van-looveren@ext.ec.europa.eu::df969400-2ee7-417c-a075-ad33a958ef5b" providerId="AD" clId="Web-{6A106F72-17AC-460A-B094-9822973E1B9F}" dt="2022-12-01T12:31:35.377" v="115"/>
          <ac:cxnSpMkLst>
            <pc:docMk/>
            <pc:sldMk cId="1792887527" sldId="709"/>
            <ac:cxnSpMk id="33" creationId="{5DD8160E-B316-358C-84C3-41314919637D}"/>
          </ac:cxnSpMkLst>
        </pc:cxnChg>
        <pc:cxnChg chg="del">
          <ac:chgData name="VAN LOOVEREN Lora (GROW-EXT)" userId="S::lora.van-looveren@ext.ec.europa.eu::df969400-2ee7-417c-a075-ad33a958ef5b" providerId="AD" clId="Web-{6A106F72-17AC-460A-B094-9822973E1B9F}" dt="2022-12-01T12:31:35.377" v="114"/>
          <ac:cxnSpMkLst>
            <pc:docMk/>
            <pc:sldMk cId="1792887527" sldId="709"/>
            <ac:cxnSpMk id="35" creationId="{FC3DF4CD-F216-82DE-7E6E-76736C1F41C0}"/>
          </ac:cxnSpMkLst>
        </pc:cxnChg>
      </pc:sldChg>
      <pc:sldChg chg="mod ord modShow">
        <pc:chgData name="VAN LOOVEREN Lora (GROW-EXT)" userId="S::lora.van-looveren@ext.ec.europa.eu::df969400-2ee7-417c-a075-ad33a958ef5b" providerId="AD" clId="Web-{6A106F72-17AC-460A-B094-9822973E1B9F}" dt="2022-12-01T12:29:07.732" v="58"/>
        <pc:sldMkLst>
          <pc:docMk/>
          <pc:sldMk cId="2562872399" sldId="713"/>
        </pc:sldMkLst>
      </pc:sldChg>
      <pc:sldChg chg="mod ord modShow">
        <pc:chgData name="VAN LOOVEREN Lora (GROW-EXT)" userId="S::lora.van-looveren@ext.ec.europa.eu::df969400-2ee7-417c-a075-ad33a958ef5b" providerId="AD" clId="Web-{6A106F72-17AC-460A-B094-9822973E1B9F}" dt="2022-12-01T12:29:07.732" v="60"/>
        <pc:sldMkLst>
          <pc:docMk/>
          <pc:sldMk cId="1144355040" sldId="716"/>
        </pc:sldMkLst>
      </pc:sldChg>
      <pc:sldChg chg="mod ord modShow">
        <pc:chgData name="VAN LOOVEREN Lora (GROW-EXT)" userId="S::lora.van-looveren@ext.ec.europa.eu::df969400-2ee7-417c-a075-ad33a958ef5b" providerId="AD" clId="Web-{6A106F72-17AC-460A-B094-9822973E1B9F}" dt="2022-12-01T12:29:07.732" v="59"/>
        <pc:sldMkLst>
          <pc:docMk/>
          <pc:sldMk cId="2242510337" sldId="717"/>
        </pc:sldMkLst>
      </pc:sldChg>
      <pc:sldChg chg="addCm">
        <pc:chgData name="VAN LOOVEREN Lora (GROW-EXT)" userId="S::lora.van-looveren@ext.ec.europa.eu::df969400-2ee7-417c-a075-ad33a958ef5b" providerId="AD" clId="Web-{6A106F72-17AC-460A-B094-9822973E1B9F}" dt="2022-12-01T12:45:55.713" v="179"/>
        <pc:sldMkLst>
          <pc:docMk/>
          <pc:sldMk cId="4167574486" sldId="723"/>
        </pc:sldMkLst>
      </pc:sldChg>
      <pc:sldChg chg="modSp">
        <pc:chgData name="VAN LOOVEREN Lora (GROW-EXT)" userId="S::lora.van-looveren@ext.ec.europa.eu::df969400-2ee7-417c-a075-ad33a958ef5b" providerId="AD" clId="Web-{6A106F72-17AC-460A-B094-9822973E1B9F}" dt="2022-12-01T12:44:16.851" v="178" actId="20577"/>
        <pc:sldMkLst>
          <pc:docMk/>
          <pc:sldMk cId="2508515215" sldId="727"/>
        </pc:sldMkLst>
        <pc:spChg chg="mod">
          <ac:chgData name="VAN LOOVEREN Lora (GROW-EXT)" userId="S::lora.van-looveren@ext.ec.europa.eu::df969400-2ee7-417c-a075-ad33a958ef5b" providerId="AD" clId="Web-{6A106F72-17AC-460A-B094-9822973E1B9F}" dt="2022-12-01T12:44:16.851" v="178" actId="20577"/>
          <ac:spMkLst>
            <pc:docMk/>
            <pc:sldMk cId="2508515215" sldId="727"/>
            <ac:spMk id="2" creationId="{F9AB96FD-C09E-5239-784F-1B39BC48141A}"/>
          </ac:spMkLst>
        </pc:spChg>
      </pc:sldChg>
      <pc:sldChg chg="addSp delSp modSp addCm">
        <pc:chgData name="VAN LOOVEREN Lora (GROW-EXT)" userId="S::lora.van-looveren@ext.ec.europa.eu::df969400-2ee7-417c-a075-ad33a958ef5b" providerId="AD" clId="Web-{6A106F72-17AC-460A-B094-9822973E1B9F}" dt="2022-12-01T12:58:39.203" v="474"/>
        <pc:sldMkLst>
          <pc:docMk/>
          <pc:sldMk cId="3045229991" sldId="730"/>
        </pc:sldMkLst>
        <pc:spChg chg="add del mod">
          <ac:chgData name="VAN LOOVEREN Lora (GROW-EXT)" userId="S::lora.van-looveren@ext.ec.europa.eu::df969400-2ee7-417c-a075-ad33a958ef5b" providerId="AD" clId="Web-{6A106F72-17AC-460A-B094-9822973E1B9F}" dt="2022-12-01T12:58:16" v="473" actId="20577"/>
          <ac:spMkLst>
            <pc:docMk/>
            <pc:sldMk cId="3045229991" sldId="730"/>
            <ac:spMk id="32" creationId="{1F3904D3-7DA3-4F4D-AB08-AEF31A3BDA61}"/>
          </ac:spMkLst>
        </pc:spChg>
      </pc:sldChg>
      <pc:sldChg chg="modSp">
        <pc:chgData name="VAN LOOVEREN Lora (GROW-EXT)" userId="S::lora.van-looveren@ext.ec.europa.eu::df969400-2ee7-417c-a075-ad33a958ef5b" providerId="AD" clId="Web-{6A106F72-17AC-460A-B094-9822973E1B9F}" dt="2022-12-01T12:58:05.796" v="452" actId="20577"/>
        <pc:sldMkLst>
          <pc:docMk/>
          <pc:sldMk cId="2221830407" sldId="732"/>
        </pc:sldMkLst>
        <pc:spChg chg="mod">
          <ac:chgData name="VAN LOOVEREN Lora (GROW-EXT)" userId="S::lora.van-looveren@ext.ec.europa.eu::df969400-2ee7-417c-a075-ad33a958ef5b" providerId="AD" clId="Web-{6A106F72-17AC-460A-B094-9822973E1B9F}" dt="2022-12-01T12:58:05.796" v="452" actId="20577"/>
          <ac:spMkLst>
            <pc:docMk/>
            <pc:sldMk cId="2221830407" sldId="732"/>
            <ac:spMk id="2" creationId="{6344DEB5-71A6-33FD-DCCA-16ED00C438AF}"/>
          </ac:spMkLst>
        </pc:spChg>
      </pc:sldChg>
      <pc:sldChg chg="modSp addCm modCm">
        <pc:chgData name="VAN LOOVEREN Lora (GROW-EXT)" userId="S::lora.van-looveren@ext.ec.europa.eu::df969400-2ee7-417c-a075-ad33a958ef5b" providerId="AD" clId="Web-{6A106F72-17AC-460A-B094-9822973E1B9F}" dt="2022-12-01T12:54:54.994" v="185" actId="20577"/>
        <pc:sldMkLst>
          <pc:docMk/>
          <pc:sldMk cId="897515566" sldId="734"/>
        </pc:sldMkLst>
        <pc:spChg chg="mod">
          <ac:chgData name="VAN LOOVEREN Lora (GROW-EXT)" userId="S::lora.van-looveren@ext.ec.europa.eu::df969400-2ee7-417c-a075-ad33a958ef5b" providerId="AD" clId="Web-{6A106F72-17AC-460A-B094-9822973E1B9F}" dt="2022-12-01T12:54:54.994" v="185" actId="20577"/>
          <ac:spMkLst>
            <pc:docMk/>
            <pc:sldMk cId="897515566" sldId="734"/>
            <ac:spMk id="2" creationId="{6344DEB5-71A6-33FD-DCCA-16ED00C438AF}"/>
          </ac:spMkLst>
        </pc:spChg>
      </pc:sldChg>
      <pc:sldChg chg="addCm">
        <pc:chgData name="VAN LOOVEREN Lora (GROW-EXT)" userId="S::lora.van-looveren@ext.ec.europa.eu::df969400-2ee7-417c-a075-ad33a958ef5b" providerId="AD" clId="Web-{6A106F72-17AC-460A-B094-9822973E1B9F}" dt="2022-12-01T12:13:40.659" v="2"/>
        <pc:sldMkLst>
          <pc:docMk/>
          <pc:sldMk cId="784153695" sldId="747"/>
        </pc:sldMkLst>
      </pc:sldChg>
      <pc:sldChg chg="addCm">
        <pc:chgData name="VAN LOOVEREN Lora (GROW-EXT)" userId="S::lora.van-looveren@ext.ec.europa.eu::df969400-2ee7-417c-a075-ad33a958ef5b" providerId="AD" clId="Web-{6A106F72-17AC-460A-B094-9822973E1B9F}" dt="2022-12-01T12:07:43.040" v="1"/>
        <pc:sldMkLst>
          <pc:docMk/>
          <pc:sldMk cId="3163242394" sldId="752"/>
        </pc:sldMkLst>
      </pc:sldChg>
      <pc:sldChg chg="addCm">
        <pc:chgData name="VAN LOOVEREN Lora (GROW-EXT)" userId="S::lora.van-looveren@ext.ec.europa.eu::df969400-2ee7-417c-a075-ad33a958ef5b" providerId="AD" clId="Web-{6A106F72-17AC-460A-B094-9822973E1B9F}" dt="2022-12-01T12:14:52.223" v="3"/>
        <pc:sldMkLst>
          <pc:docMk/>
          <pc:sldMk cId="4136619840" sldId="755"/>
        </pc:sldMkLst>
      </pc:sldChg>
      <pc:sldChg chg="modSp">
        <pc:chgData name="VAN LOOVEREN Lora (GROW-EXT)" userId="S::lora.van-looveren@ext.ec.europa.eu::df969400-2ee7-417c-a075-ad33a958ef5b" providerId="AD" clId="Web-{6A106F72-17AC-460A-B094-9822973E1B9F}" dt="2022-12-01T12:23:19.581" v="10" actId="20577"/>
        <pc:sldMkLst>
          <pc:docMk/>
          <pc:sldMk cId="2506267135" sldId="758"/>
        </pc:sldMkLst>
        <pc:spChg chg="mod">
          <ac:chgData name="VAN LOOVEREN Lora (GROW-EXT)" userId="S::lora.van-looveren@ext.ec.europa.eu::df969400-2ee7-417c-a075-ad33a958ef5b" providerId="AD" clId="Web-{6A106F72-17AC-460A-B094-9822973E1B9F}" dt="2022-12-01T12:23:19.581" v="10" actId="20577"/>
          <ac:spMkLst>
            <pc:docMk/>
            <pc:sldMk cId="2506267135" sldId="758"/>
            <ac:spMk id="8" creationId="{00000000-0000-0000-0000-000000000000}"/>
          </ac:spMkLst>
        </pc:spChg>
      </pc:sldChg>
      <pc:sldChg chg="modSp">
        <pc:chgData name="VAN LOOVEREN Lora (GROW-EXT)" userId="S::lora.van-looveren@ext.ec.europa.eu::df969400-2ee7-417c-a075-ad33a958ef5b" providerId="AD" clId="Web-{6A106F72-17AC-460A-B094-9822973E1B9F}" dt="2022-12-01T12:39:36.374" v="175" actId="20577"/>
        <pc:sldMkLst>
          <pc:docMk/>
          <pc:sldMk cId="698000598" sldId="759"/>
        </pc:sldMkLst>
        <pc:spChg chg="mod">
          <ac:chgData name="VAN LOOVEREN Lora (GROW-EXT)" userId="S::lora.van-looveren@ext.ec.europa.eu::df969400-2ee7-417c-a075-ad33a958ef5b" providerId="AD" clId="Web-{6A106F72-17AC-460A-B094-9822973E1B9F}" dt="2022-12-01T12:39:36.374" v="175" actId="20577"/>
          <ac:spMkLst>
            <pc:docMk/>
            <pc:sldMk cId="698000598" sldId="759"/>
            <ac:spMk id="8" creationId="{00000000-0000-0000-0000-000000000000}"/>
          </ac:spMkLst>
        </pc:spChg>
        <pc:spChg chg="mod">
          <ac:chgData name="VAN LOOVEREN Lora (GROW-EXT)" userId="S::lora.van-looveren@ext.ec.europa.eu::df969400-2ee7-417c-a075-ad33a958ef5b" providerId="AD" clId="Web-{6A106F72-17AC-460A-B094-9822973E1B9F}" dt="2022-12-01T12:39:19.171" v="143" actId="20577"/>
          <ac:spMkLst>
            <pc:docMk/>
            <pc:sldMk cId="698000598" sldId="759"/>
            <ac:spMk id="9" creationId="{00000000-0000-0000-0000-000000000000}"/>
          </ac:spMkLst>
        </pc:spChg>
      </pc:sldChg>
      <pc:sldChg chg="addCm">
        <pc:chgData name="VAN LOOVEREN Lora (GROW-EXT)" userId="S::lora.van-looveren@ext.ec.europa.eu::df969400-2ee7-417c-a075-ad33a958ef5b" providerId="AD" clId="Web-{6A106F72-17AC-460A-B094-9822973E1B9F}" dt="2022-12-01T12:43:04.974" v="176"/>
        <pc:sldMkLst>
          <pc:docMk/>
          <pc:sldMk cId="2345084455" sldId="771"/>
        </pc:sldMkLst>
      </pc:sldChg>
      <pc:sldChg chg="delSp modSp add replId delAnim">
        <pc:chgData name="VAN LOOVEREN Lora (GROW-EXT)" userId="S::lora.van-looveren@ext.ec.europa.eu::df969400-2ee7-417c-a075-ad33a958ef5b" providerId="AD" clId="Web-{6A106F72-17AC-460A-B094-9822973E1B9F}" dt="2022-12-01T12:31:46.971" v="119"/>
        <pc:sldMkLst>
          <pc:docMk/>
          <pc:sldMk cId="2650088371" sldId="773"/>
        </pc:sldMkLst>
        <pc:spChg chg="mod">
          <ac:chgData name="VAN LOOVEREN Lora (GROW-EXT)" userId="S::lora.van-looveren@ext.ec.europa.eu::df969400-2ee7-417c-a075-ad33a958ef5b" providerId="AD" clId="Web-{6A106F72-17AC-460A-B094-9822973E1B9F}" dt="2022-12-01T12:31:10.954" v="86" actId="20577"/>
          <ac:spMkLst>
            <pc:docMk/>
            <pc:sldMk cId="2650088371" sldId="773"/>
            <ac:spMk id="6" creationId="{7D6325A4-2004-4E8B-81BD-AEB094FC7694}"/>
          </ac:spMkLst>
        </pc:spChg>
        <pc:spChg chg="del">
          <ac:chgData name="VAN LOOVEREN Lora (GROW-EXT)" userId="S::lora.van-looveren@ext.ec.europa.eu::df969400-2ee7-417c-a075-ad33a958ef5b" providerId="AD" clId="Web-{6A106F72-17AC-460A-B094-9822973E1B9F}" dt="2022-12-01T12:31:43.783" v="116"/>
          <ac:spMkLst>
            <pc:docMk/>
            <pc:sldMk cId="2650088371" sldId="773"/>
            <ac:spMk id="36" creationId="{75E1492C-16B1-073F-5FA3-07B19A730D3E}"/>
          </ac:spMkLst>
        </pc:spChg>
        <pc:spChg chg="del">
          <ac:chgData name="VAN LOOVEREN Lora (GROW-EXT)" userId="S::lora.van-looveren@ext.ec.europa.eu::df969400-2ee7-417c-a075-ad33a958ef5b" providerId="AD" clId="Web-{6A106F72-17AC-460A-B094-9822973E1B9F}" dt="2022-12-01T12:31:46.971" v="118"/>
          <ac:spMkLst>
            <pc:docMk/>
            <pc:sldMk cId="2650088371" sldId="773"/>
            <ac:spMk id="38" creationId="{2502F284-3E7F-7718-6774-DFEEC46DD65C}"/>
          </ac:spMkLst>
        </pc:spChg>
        <pc:cxnChg chg="del">
          <ac:chgData name="VAN LOOVEREN Lora (GROW-EXT)" userId="S::lora.van-looveren@ext.ec.europa.eu::df969400-2ee7-417c-a075-ad33a958ef5b" providerId="AD" clId="Web-{6A106F72-17AC-460A-B094-9822973E1B9F}" dt="2022-12-01T12:31:43.783" v="117"/>
          <ac:cxnSpMkLst>
            <pc:docMk/>
            <pc:sldMk cId="2650088371" sldId="773"/>
            <ac:cxnSpMk id="19" creationId="{C69EBED1-3702-9D09-FD95-4B60B888F289}"/>
          </ac:cxnSpMkLst>
        </pc:cxnChg>
        <pc:cxnChg chg="del">
          <ac:chgData name="VAN LOOVEREN Lora (GROW-EXT)" userId="S::lora.van-looveren@ext.ec.europa.eu::df969400-2ee7-417c-a075-ad33a958ef5b" providerId="AD" clId="Web-{6A106F72-17AC-460A-B094-9822973E1B9F}" dt="2022-12-01T12:31:46.971" v="119"/>
          <ac:cxnSpMkLst>
            <pc:docMk/>
            <pc:sldMk cId="2650088371" sldId="773"/>
            <ac:cxnSpMk id="35" creationId="{FC3DF4CD-F216-82DE-7E6E-76736C1F41C0}"/>
          </ac:cxnSpMkLst>
        </pc:cxnChg>
      </pc:sldChg>
      <pc:sldChg chg="delSp modSp add replId delAnim">
        <pc:chgData name="VAN LOOVEREN Lora (GROW-EXT)" userId="S::lora.van-looveren@ext.ec.europa.eu::df969400-2ee7-417c-a075-ad33a958ef5b" providerId="AD" clId="Web-{6A106F72-17AC-460A-B094-9822973E1B9F}" dt="2022-12-01T12:32:00.987" v="124"/>
        <pc:sldMkLst>
          <pc:docMk/>
          <pc:sldMk cId="545957184" sldId="774"/>
        </pc:sldMkLst>
        <pc:spChg chg="mod">
          <ac:chgData name="VAN LOOVEREN Lora (GROW-EXT)" userId="S::lora.van-looveren@ext.ec.europa.eu::df969400-2ee7-417c-a075-ad33a958ef5b" providerId="AD" clId="Web-{6A106F72-17AC-460A-B094-9822973E1B9F}" dt="2022-12-01T12:31:21.032" v="111" actId="20577"/>
          <ac:spMkLst>
            <pc:docMk/>
            <pc:sldMk cId="545957184" sldId="774"/>
            <ac:spMk id="6" creationId="{7D6325A4-2004-4E8B-81BD-AEB094FC7694}"/>
          </ac:spMkLst>
        </pc:spChg>
        <pc:spChg chg="del">
          <ac:chgData name="VAN LOOVEREN Lora (GROW-EXT)" userId="S::lora.van-looveren@ext.ec.europa.eu::df969400-2ee7-417c-a075-ad33a958ef5b" providerId="AD" clId="Web-{6A106F72-17AC-460A-B094-9822973E1B9F}" dt="2022-12-01T12:31:56.612" v="122"/>
          <ac:spMkLst>
            <pc:docMk/>
            <pc:sldMk cId="545957184" sldId="774"/>
            <ac:spMk id="36" creationId="{75E1492C-16B1-073F-5FA3-07B19A730D3E}"/>
          </ac:spMkLst>
        </pc:spChg>
        <pc:spChg chg="del mod">
          <ac:chgData name="VAN LOOVEREN Lora (GROW-EXT)" userId="S::lora.van-looveren@ext.ec.europa.eu::df969400-2ee7-417c-a075-ad33a958ef5b" providerId="AD" clId="Web-{6A106F72-17AC-460A-B094-9822973E1B9F}" dt="2022-12-01T12:32:00.987" v="124"/>
          <ac:spMkLst>
            <pc:docMk/>
            <pc:sldMk cId="545957184" sldId="774"/>
            <ac:spMk id="37" creationId="{7B0CCF9E-8F00-7B46-9131-B463F86196F7}"/>
          </ac:spMkLst>
        </pc:spChg>
        <pc:cxnChg chg="del">
          <ac:chgData name="VAN LOOVEREN Lora (GROW-EXT)" userId="S::lora.van-looveren@ext.ec.europa.eu::df969400-2ee7-417c-a075-ad33a958ef5b" providerId="AD" clId="Web-{6A106F72-17AC-460A-B094-9822973E1B9F}" dt="2022-12-01T12:31:53.799" v="121"/>
          <ac:cxnSpMkLst>
            <pc:docMk/>
            <pc:sldMk cId="545957184" sldId="774"/>
            <ac:cxnSpMk id="19" creationId="{C69EBED1-3702-9D09-FD95-4B60B888F289}"/>
          </ac:cxnSpMkLst>
        </pc:cxnChg>
        <pc:cxnChg chg="del">
          <ac:chgData name="VAN LOOVEREN Lora (GROW-EXT)" userId="S::lora.van-looveren@ext.ec.europa.eu::df969400-2ee7-417c-a075-ad33a958ef5b" providerId="AD" clId="Web-{6A106F72-17AC-460A-B094-9822973E1B9F}" dt="2022-12-01T12:31:53.783" v="120"/>
          <ac:cxnSpMkLst>
            <pc:docMk/>
            <pc:sldMk cId="545957184" sldId="774"/>
            <ac:cxnSpMk id="33" creationId="{5DD8160E-B316-358C-84C3-41314919637D}"/>
          </ac:cxnSpMkLst>
        </pc:cxnChg>
      </pc:sldChg>
    </pc:docChg>
  </pc:docChgLst>
  <pc:docChgLst>
    <pc:chgData name="SCHMIDT Marc Christopher (GROW)" userId="S::marc-christopher.schmidt@ec.europa.eu::23a91981-fc8c-475a-b770-e7a09fe922a7" providerId="AD" clId="Web-{EEFCEB2C-9A6F-4E7C-8798-442A803ABE57}"/>
    <pc:docChg chg="mod addSld delSld modSld sldOrd modMainMaster">
      <pc:chgData name="SCHMIDT Marc Christopher (GROW)" userId="S::marc-christopher.schmidt@ec.europa.eu::23a91981-fc8c-475a-b770-e7a09fe922a7" providerId="AD" clId="Web-{EEFCEB2C-9A6F-4E7C-8798-442A803ABE57}" dt="2022-12-05T05:37:03.817" v="149" actId="20577"/>
      <pc:docMkLst>
        <pc:docMk/>
      </pc:docMkLst>
      <pc:sldChg chg="modSp addCm modCm">
        <pc:chgData name="SCHMIDT Marc Christopher (GROW)" userId="S::marc-christopher.schmidt@ec.europa.eu::23a91981-fc8c-475a-b770-e7a09fe922a7" providerId="AD" clId="Web-{EEFCEB2C-9A6F-4E7C-8798-442A803ABE57}" dt="2022-12-05T05:16:49.038" v="3"/>
        <pc:sldMkLst>
          <pc:docMk/>
          <pc:sldMk cId="1980769545" sldId="708"/>
        </pc:sldMkLst>
        <pc:spChg chg="mod">
          <ac:chgData name="SCHMIDT Marc Christopher (GROW)" userId="S::marc-christopher.schmidt@ec.europa.eu::23a91981-fc8c-475a-b770-e7a09fe922a7" providerId="AD" clId="Web-{EEFCEB2C-9A6F-4E7C-8798-442A803ABE57}" dt="2022-12-05T05:15:15.785" v="0" actId="1076"/>
          <ac:spMkLst>
            <pc:docMk/>
            <pc:sldMk cId="1980769545" sldId="708"/>
            <ac:spMk id="5" creationId="{30BD8F0E-E9AE-CBA3-C11C-70A6057CCF8F}"/>
          </ac:spMkLst>
        </pc:spChg>
      </pc:sldChg>
      <pc:sldChg chg="modSp addCm modCm">
        <pc:chgData name="SCHMIDT Marc Christopher (GROW)" userId="S::marc-christopher.schmidt@ec.europa.eu::23a91981-fc8c-475a-b770-e7a09fe922a7" providerId="AD" clId="Web-{EEFCEB2C-9A6F-4E7C-8798-442A803ABE57}" dt="2022-12-05T05:30:43.481" v="139"/>
        <pc:sldMkLst>
          <pc:docMk/>
          <pc:sldMk cId="1792887527" sldId="709"/>
        </pc:sldMkLst>
        <pc:spChg chg="mod">
          <ac:chgData name="SCHMIDT Marc Christopher (GROW)" userId="S::marc-christopher.schmidt@ec.europa.eu::23a91981-fc8c-475a-b770-e7a09fe922a7" providerId="AD" clId="Web-{EEFCEB2C-9A6F-4E7C-8798-442A803ABE57}" dt="2022-12-05T05:29:48.165" v="137" actId="20577"/>
          <ac:spMkLst>
            <pc:docMk/>
            <pc:sldMk cId="1792887527" sldId="709"/>
            <ac:spMk id="36" creationId="{75E1492C-16B1-073F-5FA3-07B19A730D3E}"/>
          </ac:spMkLst>
        </pc:spChg>
      </pc:sldChg>
      <pc:sldChg chg="addCm">
        <pc:chgData name="SCHMIDT Marc Christopher (GROW)" userId="S::marc-christopher.schmidt@ec.europa.eu::23a91981-fc8c-475a-b770-e7a09fe922a7" providerId="AD" clId="Web-{EEFCEB2C-9A6F-4E7C-8798-442A803ABE57}" dt="2022-12-05T05:32:39.425" v="140"/>
        <pc:sldMkLst>
          <pc:docMk/>
          <pc:sldMk cId="2650088371" sldId="773"/>
        </pc:sldMkLst>
      </pc:sldChg>
      <pc:sldChg chg="add del">
        <pc:chgData name="SCHMIDT Marc Christopher (GROW)" userId="S::marc-christopher.schmidt@ec.europa.eu::23a91981-fc8c-475a-b770-e7a09fe922a7" providerId="AD" clId="Web-{EEFCEB2C-9A6F-4E7C-8798-442A803ABE57}" dt="2022-12-05T05:36:35.238" v="144"/>
        <pc:sldMkLst>
          <pc:docMk/>
          <pc:sldMk cId="3553450582" sldId="779"/>
        </pc:sldMkLst>
      </pc:sldChg>
      <pc:sldChg chg="modSp">
        <pc:chgData name="SCHMIDT Marc Christopher (GROW)" userId="S::marc-christopher.schmidt@ec.europa.eu::23a91981-fc8c-475a-b770-e7a09fe922a7" providerId="AD" clId="Web-{EEFCEB2C-9A6F-4E7C-8798-442A803ABE57}" dt="2022-12-05T05:37:03.817" v="149" actId="20577"/>
        <pc:sldMkLst>
          <pc:docMk/>
          <pc:sldMk cId="2097121097" sldId="781"/>
        </pc:sldMkLst>
        <pc:spChg chg="mod">
          <ac:chgData name="SCHMIDT Marc Christopher (GROW)" userId="S::marc-christopher.schmidt@ec.europa.eu::23a91981-fc8c-475a-b770-e7a09fe922a7" providerId="AD" clId="Web-{EEFCEB2C-9A6F-4E7C-8798-442A803ABE57}" dt="2022-12-05T05:37:03.817" v="149" actId="20577"/>
          <ac:spMkLst>
            <pc:docMk/>
            <pc:sldMk cId="2097121097" sldId="781"/>
            <ac:spMk id="3" creationId="{E9492F19-E3D7-46EE-ABCC-5CE040AB8DAA}"/>
          </ac:spMkLst>
        </pc:spChg>
      </pc:sldChg>
      <pc:sldChg chg="addCm">
        <pc:chgData name="SCHMIDT Marc Christopher (GROW)" userId="S::marc-christopher.schmidt@ec.europa.eu::23a91981-fc8c-475a-b770-e7a09fe922a7" providerId="AD" clId="Web-{EEFCEB2C-9A6F-4E7C-8798-442A803ABE57}" dt="2022-12-05T05:34:22.640" v="141"/>
        <pc:sldMkLst>
          <pc:docMk/>
          <pc:sldMk cId="74125092" sldId="784"/>
        </pc:sldMkLst>
      </pc:sldChg>
      <pc:sldChg chg="modSp add ord replId">
        <pc:chgData name="SCHMIDT Marc Christopher (GROW)" userId="S::marc-christopher.schmidt@ec.europa.eu::23a91981-fc8c-475a-b770-e7a09fe922a7" providerId="AD" clId="Web-{EEFCEB2C-9A6F-4E7C-8798-442A803ABE57}" dt="2022-12-05T05:17:54.305" v="7" actId="20577"/>
        <pc:sldMkLst>
          <pc:docMk/>
          <pc:sldMk cId="2331884695" sldId="786"/>
        </pc:sldMkLst>
        <pc:spChg chg="mod">
          <ac:chgData name="SCHMIDT Marc Christopher (GROW)" userId="S::marc-christopher.schmidt@ec.europa.eu::23a91981-fc8c-475a-b770-e7a09fe922a7" providerId="AD" clId="Web-{EEFCEB2C-9A6F-4E7C-8798-442A803ABE57}" dt="2022-12-05T05:17:54.305" v="7" actId="20577"/>
          <ac:spMkLst>
            <pc:docMk/>
            <pc:sldMk cId="2331884695" sldId="786"/>
            <ac:spMk id="8" creationId="{00000000-0000-0000-0000-000000000000}"/>
          </ac:spMkLst>
        </pc:spChg>
      </pc:sldChg>
      <pc:sldChg chg="modSp add ord">
        <pc:chgData name="SCHMIDT Marc Christopher (GROW)" userId="S::marc-christopher.schmidt@ec.europa.eu::23a91981-fc8c-475a-b770-e7a09fe922a7" providerId="AD" clId="Web-{EEFCEB2C-9A6F-4E7C-8798-442A803ABE57}" dt="2022-12-05T05:27:15.238" v="122" actId="20577"/>
        <pc:sldMkLst>
          <pc:docMk/>
          <pc:sldMk cId="1781639492" sldId="787"/>
        </pc:sldMkLst>
        <pc:spChg chg="mod">
          <ac:chgData name="SCHMIDT Marc Christopher (GROW)" userId="S::marc-christopher.schmidt@ec.europa.eu::23a91981-fc8c-475a-b770-e7a09fe922a7" providerId="AD" clId="Web-{EEFCEB2C-9A6F-4E7C-8798-442A803ABE57}" dt="2022-12-05T05:27:15.238" v="122" actId="20577"/>
          <ac:spMkLst>
            <pc:docMk/>
            <pc:sldMk cId="1781639492" sldId="787"/>
            <ac:spMk id="2" creationId="{DB0662A2-A933-BDA6-40F3-F217B433BF55}"/>
          </ac:spMkLst>
        </pc:spChg>
      </pc:sldChg>
      <pc:sldChg chg="modSp add ord">
        <pc:chgData name="SCHMIDT Marc Christopher (GROW)" userId="S::marc-christopher.schmidt@ec.europa.eu::23a91981-fc8c-475a-b770-e7a09fe922a7" providerId="AD" clId="Web-{EEFCEB2C-9A6F-4E7C-8798-442A803ABE57}" dt="2022-12-05T05:24:55.959" v="103" actId="20577"/>
        <pc:sldMkLst>
          <pc:docMk/>
          <pc:sldMk cId="3451117784" sldId="788"/>
        </pc:sldMkLst>
        <pc:spChg chg="mod">
          <ac:chgData name="SCHMIDT Marc Christopher (GROW)" userId="S::marc-christopher.schmidt@ec.europa.eu::23a91981-fc8c-475a-b770-e7a09fe922a7" providerId="AD" clId="Web-{EEFCEB2C-9A6F-4E7C-8798-442A803ABE57}" dt="2022-12-05T05:24:55.959" v="103" actId="20577"/>
          <ac:spMkLst>
            <pc:docMk/>
            <pc:sldMk cId="3451117784" sldId="788"/>
            <ac:spMk id="2" creationId="{1E6E54DD-128C-A8A6-C3B9-BBA31B5AB4CD}"/>
          </ac:spMkLst>
        </pc:spChg>
      </pc:sldChg>
      <pc:sldChg chg="modSp add ord">
        <pc:chgData name="SCHMIDT Marc Christopher (GROW)" userId="S::marc-christopher.schmidt@ec.europa.eu::23a91981-fc8c-475a-b770-e7a09fe922a7" providerId="AD" clId="Web-{EEFCEB2C-9A6F-4E7C-8798-442A803ABE57}" dt="2022-12-05T05:19:54.762" v="60" actId="20577"/>
        <pc:sldMkLst>
          <pc:docMk/>
          <pc:sldMk cId="3242577385" sldId="789"/>
        </pc:sldMkLst>
        <pc:spChg chg="mod">
          <ac:chgData name="SCHMIDT Marc Christopher (GROW)" userId="S::marc-christopher.schmidt@ec.europa.eu::23a91981-fc8c-475a-b770-e7a09fe922a7" providerId="AD" clId="Web-{EEFCEB2C-9A6F-4E7C-8798-442A803ABE57}" dt="2022-12-05T05:19:54.762" v="60" actId="20577"/>
          <ac:spMkLst>
            <pc:docMk/>
            <pc:sldMk cId="3242577385" sldId="789"/>
            <ac:spMk id="2" creationId="{1E6E54DD-128C-A8A6-C3B9-BBA31B5AB4CD}"/>
          </ac:spMkLst>
        </pc:spChg>
        <pc:spChg chg="mod">
          <ac:chgData name="SCHMIDT Marc Christopher (GROW)" userId="S::marc-christopher.schmidt@ec.europa.eu::23a91981-fc8c-475a-b770-e7a09fe922a7" providerId="AD" clId="Web-{EEFCEB2C-9A6F-4E7C-8798-442A803ABE57}" dt="2022-12-05T05:18:11.634" v="15" actId="20577"/>
          <ac:spMkLst>
            <pc:docMk/>
            <pc:sldMk cId="3242577385" sldId="789"/>
            <ac:spMk id="3" creationId="{5B18AD77-C900-88CB-967A-4BC129623E30}"/>
          </ac:spMkLst>
        </pc:spChg>
      </pc:sldChg>
      <pc:sldChg chg="add ord replId">
        <pc:chgData name="SCHMIDT Marc Christopher (GROW)" userId="S::marc-christopher.schmidt@ec.europa.eu::23a91981-fc8c-475a-b770-e7a09fe922a7" providerId="AD" clId="Web-{EEFCEB2C-9A6F-4E7C-8798-442A803ABE57}" dt="2022-12-05T05:27:21.707" v="124"/>
        <pc:sldMkLst>
          <pc:docMk/>
          <pc:sldMk cId="3532517963" sldId="790"/>
        </pc:sldMkLst>
      </pc:sldChg>
      <pc:sldChg chg="add del replId">
        <pc:chgData name="SCHMIDT Marc Christopher (GROW)" userId="S::marc-christopher.schmidt@ec.europa.eu::23a91981-fc8c-475a-b770-e7a09fe922a7" providerId="AD" clId="Web-{EEFCEB2C-9A6F-4E7C-8798-442A803ABE57}" dt="2022-12-05T05:36:40.176" v="145"/>
        <pc:sldMkLst>
          <pc:docMk/>
          <pc:sldMk cId="2833960450" sldId="791"/>
        </pc:sldMkLst>
      </pc:sldChg>
      <pc:sldMasterChg chg="modSldLayout">
        <pc:chgData name="SCHMIDT Marc Christopher (GROW)" userId="S::marc-christopher.schmidt@ec.europa.eu::23a91981-fc8c-475a-b770-e7a09fe922a7" providerId="AD" clId="Web-{EEFCEB2C-9A6F-4E7C-8798-442A803ABE57}" dt="2022-12-05T05:17:57.915" v="8"/>
        <pc:sldMasterMkLst>
          <pc:docMk/>
          <pc:sldMasterMk cId="0" sldId="2147483671"/>
        </pc:sldMasterMkLst>
        <pc:sldLayoutChg chg="replId">
          <pc:chgData name="SCHMIDT Marc Christopher (GROW)" userId="S::marc-christopher.schmidt@ec.europa.eu::23a91981-fc8c-475a-b770-e7a09fe922a7" providerId="AD" clId="Web-{EEFCEB2C-9A6F-4E7C-8798-442A803ABE57}" dt="2022-12-05T05:17:57.915" v="8"/>
          <pc:sldLayoutMkLst>
            <pc:docMk/>
            <pc:sldMasterMk cId="0" sldId="2147483671"/>
            <pc:sldLayoutMk cId="0" sldId="2147483767"/>
          </pc:sldLayoutMkLst>
        </pc:sldLayoutChg>
        <pc:sldLayoutChg chg="replId">
          <pc:chgData name="SCHMIDT Marc Christopher (GROW)" userId="S::marc-christopher.schmidt@ec.europa.eu::23a91981-fc8c-475a-b770-e7a09fe922a7" providerId="AD" clId="Web-{EEFCEB2C-9A6F-4E7C-8798-442A803ABE57}" dt="2022-12-05T05:17:57.915" v="8"/>
          <pc:sldLayoutMkLst>
            <pc:docMk/>
            <pc:sldMasterMk cId="0" sldId="2147483671"/>
            <pc:sldLayoutMk cId="0" sldId="2147483768"/>
          </pc:sldLayoutMkLst>
        </pc:sldLayoutChg>
      </pc:sldMasterChg>
      <pc:sldMasterChg chg="addSldLayout">
        <pc:chgData name="SCHMIDT Marc Christopher (GROW)" userId="S::marc-christopher.schmidt@ec.europa.eu::23a91981-fc8c-475a-b770-e7a09fe922a7" providerId="AD" clId="Web-{EEFCEB2C-9A6F-4E7C-8798-442A803ABE57}" dt="2022-12-05T05:17:57.915" v="8"/>
        <pc:sldMasterMkLst>
          <pc:docMk/>
          <pc:sldMasterMk cId="459720850" sldId="2147484077"/>
        </pc:sldMasterMkLst>
        <pc:sldLayoutChg chg="add">
          <pc:chgData name="SCHMIDT Marc Christopher (GROW)" userId="S::marc-christopher.schmidt@ec.europa.eu::23a91981-fc8c-475a-b770-e7a09fe922a7" providerId="AD" clId="Web-{EEFCEB2C-9A6F-4E7C-8798-442A803ABE57}" dt="2022-12-05T05:17:57.915" v="8"/>
          <pc:sldLayoutMkLst>
            <pc:docMk/>
            <pc:sldMasterMk cId="459720850" sldId="2147484077"/>
            <pc:sldLayoutMk cId="1873323617" sldId="2147483663"/>
          </pc:sldLayoutMkLst>
        </pc:sldLayoutChg>
        <pc:sldLayoutChg chg="add">
          <pc:chgData name="SCHMIDT Marc Christopher (GROW)" userId="S::marc-christopher.schmidt@ec.europa.eu::23a91981-fc8c-475a-b770-e7a09fe922a7" providerId="AD" clId="Web-{EEFCEB2C-9A6F-4E7C-8798-442A803ABE57}" dt="2022-12-05T05:17:57.915" v="8"/>
          <pc:sldLayoutMkLst>
            <pc:docMk/>
            <pc:sldMasterMk cId="459720850" sldId="2147484077"/>
            <pc:sldLayoutMk cId="1048710903" sldId="2147483664"/>
          </pc:sldLayoutMkLst>
        </pc:sldLayoutChg>
        <pc:sldLayoutChg chg="add">
          <pc:chgData name="SCHMIDT Marc Christopher (GROW)" userId="S::marc-christopher.schmidt@ec.europa.eu::23a91981-fc8c-475a-b770-e7a09fe922a7" providerId="AD" clId="Web-{EEFCEB2C-9A6F-4E7C-8798-442A803ABE57}" dt="2022-12-05T05:17:57.915" v="8"/>
          <pc:sldLayoutMkLst>
            <pc:docMk/>
            <pc:sldMasterMk cId="459720850" sldId="2147484077"/>
            <pc:sldLayoutMk cId="2271901415" sldId="2147483766"/>
          </pc:sldLayoutMkLst>
        </pc:sldLayoutChg>
      </pc:sldMasterChg>
    </pc:docChg>
  </pc:docChgLst>
  <pc:docChgLst>
    <pc:chgData name="Zsófia Dudás (BE)" userId="S::zsofia.dudas_pwc.com#ext#@eceuropaeu.onmicrosoft.com::fe1013fe-74f4-44a4-9ce3-818781ed822c" providerId="AD" clId="Web-{DCC3E85C-18CC-4F0B-90FB-3E7D3710FB4B}"/>
    <pc:docChg chg="modSld">
      <pc:chgData name="Zsófia Dudás (BE)" userId="S::zsofia.dudas_pwc.com#ext#@eceuropaeu.onmicrosoft.com::fe1013fe-74f4-44a4-9ce3-818781ed822c" providerId="AD" clId="Web-{DCC3E85C-18CC-4F0B-90FB-3E7D3710FB4B}" dt="2022-11-22T13:58:22.220" v="97" actId="1076"/>
      <pc:docMkLst>
        <pc:docMk/>
      </pc:docMkLst>
      <pc:sldChg chg="addSp delSp modSp">
        <pc:chgData name="Zsófia Dudás (BE)" userId="S::zsofia.dudas_pwc.com#ext#@eceuropaeu.onmicrosoft.com::fe1013fe-74f4-44a4-9ce3-818781ed822c" providerId="AD" clId="Web-{DCC3E85C-18CC-4F0B-90FB-3E7D3710FB4B}" dt="2022-11-22T13:57:54.703" v="91" actId="14100"/>
        <pc:sldMkLst>
          <pc:docMk/>
          <pc:sldMk cId="1980769545" sldId="708"/>
        </pc:sldMkLst>
        <pc:spChg chg="add mod">
          <ac:chgData name="Zsófia Dudás (BE)" userId="S::zsofia.dudas_pwc.com#ext#@eceuropaeu.onmicrosoft.com::fe1013fe-74f4-44a4-9ce3-818781ed822c" providerId="AD" clId="Web-{DCC3E85C-18CC-4F0B-90FB-3E7D3710FB4B}" dt="2022-11-22T13:57:54.703" v="91" actId="14100"/>
          <ac:spMkLst>
            <pc:docMk/>
            <pc:sldMk cId="1980769545" sldId="708"/>
            <ac:spMk id="5" creationId="{30BD8F0E-E9AE-CBA3-C11C-70A6057CCF8F}"/>
          </ac:spMkLst>
        </pc:spChg>
        <pc:spChg chg="mod">
          <ac:chgData name="Zsófia Dudás (BE)" userId="S::zsofia.dudas_pwc.com#ext#@eceuropaeu.onmicrosoft.com::fe1013fe-74f4-44a4-9ce3-818781ed822c" providerId="AD" clId="Web-{DCC3E85C-18CC-4F0B-90FB-3E7D3710FB4B}" dt="2022-11-22T13:56:12.043" v="68" actId="1076"/>
          <ac:spMkLst>
            <pc:docMk/>
            <pc:sldMk cId="1980769545" sldId="708"/>
            <ac:spMk id="10" creationId="{E883FF0E-98AA-4A11-5E86-A69FF3DB9BB8}"/>
          </ac:spMkLst>
        </pc:spChg>
        <pc:spChg chg="mod">
          <ac:chgData name="Zsófia Dudás (BE)" userId="S::zsofia.dudas_pwc.com#ext#@eceuropaeu.onmicrosoft.com::fe1013fe-74f4-44a4-9ce3-818781ed822c" providerId="AD" clId="Web-{DCC3E85C-18CC-4F0B-90FB-3E7D3710FB4B}" dt="2022-11-22T13:56:09.012" v="67" actId="1076"/>
          <ac:spMkLst>
            <pc:docMk/>
            <pc:sldMk cId="1980769545" sldId="708"/>
            <ac:spMk id="19" creationId="{7EEFE0B5-CAC9-E230-1FBD-6AC9B03A49DD}"/>
          </ac:spMkLst>
        </pc:spChg>
        <pc:spChg chg="mod">
          <ac:chgData name="Zsófia Dudás (BE)" userId="S::zsofia.dudas_pwc.com#ext#@eceuropaeu.onmicrosoft.com::fe1013fe-74f4-44a4-9ce3-818781ed822c" providerId="AD" clId="Web-{DCC3E85C-18CC-4F0B-90FB-3E7D3710FB4B}" dt="2022-11-22T13:55:21.886" v="49" actId="20577"/>
          <ac:spMkLst>
            <pc:docMk/>
            <pc:sldMk cId="1980769545" sldId="708"/>
            <ac:spMk id="50" creationId="{6DE3B505-9096-4DCD-B28B-B93686A2F944}"/>
          </ac:spMkLst>
        </pc:spChg>
        <pc:picChg chg="add mod">
          <ac:chgData name="Zsófia Dudás (BE)" userId="S::zsofia.dudas_pwc.com#ext#@eceuropaeu.onmicrosoft.com::fe1013fe-74f4-44a4-9ce3-818781ed822c" providerId="AD" clId="Web-{DCC3E85C-18CC-4F0B-90FB-3E7D3710FB4B}" dt="2022-11-22T13:56:20.309" v="69" actId="14100"/>
          <ac:picMkLst>
            <pc:docMk/>
            <pc:sldMk cId="1980769545" sldId="708"/>
            <ac:picMk id="2" creationId="{AF72C0BC-1561-E0D1-8F67-CBDB77F578CF}"/>
          </ac:picMkLst>
        </pc:picChg>
        <pc:picChg chg="mod">
          <ac:chgData name="Zsófia Dudás (BE)" userId="S::zsofia.dudas_pwc.com#ext#@eceuropaeu.onmicrosoft.com::fe1013fe-74f4-44a4-9ce3-818781ed822c" providerId="AD" clId="Web-{DCC3E85C-18CC-4F0B-90FB-3E7D3710FB4B}" dt="2022-11-22T13:55:30.636" v="54" actId="1076"/>
          <ac:picMkLst>
            <pc:docMk/>
            <pc:sldMk cId="1980769545" sldId="708"/>
            <ac:picMk id="4" creationId="{7A6B70B9-9705-771A-2952-27D4A54747A6}"/>
          </ac:picMkLst>
        </pc:picChg>
        <pc:picChg chg="add mod modCrop">
          <ac:chgData name="Zsófia Dudás (BE)" userId="S::zsofia.dudas_pwc.com#ext#@eceuropaeu.onmicrosoft.com::fe1013fe-74f4-44a4-9ce3-818781ed822c" providerId="AD" clId="Web-{DCC3E85C-18CC-4F0B-90FB-3E7D3710FB4B}" dt="2022-11-22T13:54:52.197" v="38" actId="1076"/>
          <ac:picMkLst>
            <pc:docMk/>
            <pc:sldMk cId="1980769545" sldId="708"/>
            <ac:picMk id="6" creationId="{D3360381-D0D2-85D6-1A47-D52C84422E77}"/>
          </ac:picMkLst>
        </pc:picChg>
        <pc:picChg chg="add mod">
          <ac:chgData name="Zsófia Dudás (BE)" userId="S::zsofia.dudas_pwc.com#ext#@eceuropaeu.onmicrosoft.com::fe1013fe-74f4-44a4-9ce3-818781ed822c" providerId="AD" clId="Web-{DCC3E85C-18CC-4F0B-90FB-3E7D3710FB4B}" dt="2022-11-22T13:55:34.464" v="56" actId="1076"/>
          <ac:picMkLst>
            <pc:docMk/>
            <pc:sldMk cId="1980769545" sldId="708"/>
            <ac:picMk id="7" creationId="{D0266FCF-1F2E-1D69-BD13-18A083EDC8D9}"/>
          </ac:picMkLst>
        </pc:picChg>
        <pc:picChg chg="add mod modCrop">
          <ac:chgData name="Zsófia Dudás (BE)" userId="S::zsofia.dudas_pwc.com#ext#@eceuropaeu.onmicrosoft.com::fe1013fe-74f4-44a4-9ce3-818781ed822c" providerId="AD" clId="Web-{DCC3E85C-18CC-4F0B-90FB-3E7D3710FB4B}" dt="2022-11-22T13:56:04.246" v="66" actId="1076"/>
          <ac:picMkLst>
            <pc:docMk/>
            <pc:sldMk cId="1980769545" sldId="708"/>
            <ac:picMk id="8" creationId="{833EC29E-1977-EA74-A770-332E5781185D}"/>
          </ac:picMkLst>
        </pc:picChg>
        <pc:picChg chg="add mod">
          <ac:chgData name="Zsófia Dudás (BE)" userId="S::zsofia.dudas_pwc.com#ext#@eceuropaeu.onmicrosoft.com::fe1013fe-74f4-44a4-9ce3-818781ed822c" providerId="AD" clId="Web-{DCC3E85C-18CC-4F0B-90FB-3E7D3710FB4B}" dt="2022-11-22T13:56:50.763" v="72" actId="1076"/>
          <ac:picMkLst>
            <pc:docMk/>
            <pc:sldMk cId="1980769545" sldId="708"/>
            <ac:picMk id="9" creationId="{B81118AC-8B7A-14E3-0ADF-E9DEC38F7B8C}"/>
          </ac:picMkLst>
        </pc:picChg>
        <pc:picChg chg="mod">
          <ac:chgData name="Zsófia Dudás (BE)" userId="S::zsofia.dudas_pwc.com#ext#@eceuropaeu.onmicrosoft.com::fe1013fe-74f4-44a4-9ce3-818781ed822c" providerId="AD" clId="Web-{DCC3E85C-18CC-4F0B-90FB-3E7D3710FB4B}" dt="2022-11-22T13:55:31.776" v="55" actId="1076"/>
          <ac:picMkLst>
            <pc:docMk/>
            <pc:sldMk cId="1980769545" sldId="708"/>
            <ac:picMk id="11" creationId="{C23790CD-B88F-4A32-59A5-9E7DFB4504AC}"/>
          </ac:picMkLst>
        </pc:picChg>
        <pc:picChg chg="mod">
          <ac:chgData name="Zsófia Dudás (BE)" userId="S::zsofia.dudas_pwc.com#ext#@eceuropaeu.onmicrosoft.com::fe1013fe-74f4-44a4-9ce3-818781ed822c" providerId="AD" clId="Web-{DCC3E85C-18CC-4F0B-90FB-3E7D3710FB4B}" dt="2022-11-22T13:55:26.261" v="52" actId="1076"/>
          <ac:picMkLst>
            <pc:docMk/>
            <pc:sldMk cId="1980769545" sldId="708"/>
            <ac:picMk id="12" creationId="{9FEC2DD5-7321-C5C2-C71B-CC790679CD56}"/>
          </ac:picMkLst>
        </pc:picChg>
        <pc:picChg chg="del mod">
          <ac:chgData name="Zsófia Dudás (BE)" userId="S::zsofia.dudas_pwc.com#ext#@eceuropaeu.onmicrosoft.com::fe1013fe-74f4-44a4-9ce3-818781ed822c" providerId="AD" clId="Web-{DCC3E85C-18CC-4F0B-90FB-3E7D3710FB4B}" dt="2022-11-22T13:55:07.041" v="43"/>
          <ac:picMkLst>
            <pc:docMk/>
            <pc:sldMk cId="1980769545" sldId="708"/>
            <ac:picMk id="13" creationId="{370CCFC0-7223-2816-0888-2A3589BC2325}"/>
          </ac:picMkLst>
        </pc:picChg>
        <pc:picChg chg="del mod">
          <ac:chgData name="Zsófia Dudás (BE)" userId="S::zsofia.dudas_pwc.com#ext#@eceuropaeu.onmicrosoft.com::fe1013fe-74f4-44a4-9ce3-818781ed822c" providerId="AD" clId="Web-{DCC3E85C-18CC-4F0B-90FB-3E7D3710FB4B}" dt="2022-11-22T13:55:38.230" v="58"/>
          <ac:picMkLst>
            <pc:docMk/>
            <pc:sldMk cId="1980769545" sldId="708"/>
            <ac:picMk id="17" creationId="{F02BB718-9C4E-748C-41FB-662F93F54FCD}"/>
          </ac:picMkLst>
        </pc:picChg>
        <pc:picChg chg="add mod">
          <ac:chgData name="Zsófia Dudás (BE)" userId="S::zsofia.dudas_pwc.com#ext#@eceuropaeu.onmicrosoft.com::fe1013fe-74f4-44a4-9ce3-818781ed822c" providerId="AD" clId="Web-{DCC3E85C-18CC-4F0B-90FB-3E7D3710FB4B}" dt="2022-11-22T13:57:05.280" v="79" actId="1076"/>
          <ac:picMkLst>
            <pc:docMk/>
            <pc:sldMk cId="1980769545" sldId="708"/>
            <ac:picMk id="18" creationId="{0537D35C-1ACB-2DB4-7215-70462E15DCB2}"/>
          </ac:picMkLst>
        </pc:picChg>
        <pc:picChg chg="add mod">
          <ac:chgData name="Zsófia Dudás (BE)" userId="S::zsofia.dudas_pwc.com#ext#@eceuropaeu.onmicrosoft.com::fe1013fe-74f4-44a4-9ce3-818781ed822c" providerId="AD" clId="Web-{DCC3E85C-18CC-4F0B-90FB-3E7D3710FB4B}" dt="2022-11-22T13:56:57.654" v="76" actId="1076"/>
          <ac:picMkLst>
            <pc:docMk/>
            <pc:sldMk cId="1980769545" sldId="708"/>
            <ac:picMk id="20" creationId="{B56A0A0B-BD4D-2169-FC5F-0B364941F893}"/>
          </ac:picMkLst>
        </pc:picChg>
        <pc:picChg chg="add mod">
          <ac:chgData name="Zsófia Dudás (BE)" userId="S::zsofia.dudas_pwc.com#ext#@eceuropaeu.onmicrosoft.com::fe1013fe-74f4-44a4-9ce3-818781ed822c" providerId="AD" clId="Web-{DCC3E85C-18CC-4F0B-90FB-3E7D3710FB4B}" dt="2022-11-22T13:57:02.873" v="78" actId="1076"/>
          <ac:picMkLst>
            <pc:docMk/>
            <pc:sldMk cId="1980769545" sldId="708"/>
            <ac:picMk id="21" creationId="{55201A69-9F9E-FF83-E921-097B9279A3B2}"/>
          </ac:picMkLst>
        </pc:picChg>
        <pc:picChg chg="add mod">
          <ac:chgData name="Zsófia Dudás (BE)" userId="S::zsofia.dudas_pwc.com#ext#@eceuropaeu.onmicrosoft.com::fe1013fe-74f4-44a4-9ce3-818781ed822c" providerId="AD" clId="Web-{DCC3E85C-18CC-4F0B-90FB-3E7D3710FB4B}" dt="2022-11-22T13:57:20.796" v="81" actId="1076"/>
          <ac:picMkLst>
            <pc:docMk/>
            <pc:sldMk cId="1980769545" sldId="708"/>
            <ac:picMk id="22" creationId="{C5CFE3BB-DD74-2345-9EF7-4308CA9C680C}"/>
          </ac:picMkLst>
        </pc:picChg>
      </pc:sldChg>
      <pc:sldChg chg="modSp">
        <pc:chgData name="Zsófia Dudás (BE)" userId="S::zsofia.dudas_pwc.com#ext#@eceuropaeu.onmicrosoft.com::fe1013fe-74f4-44a4-9ce3-818781ed822c" providerId="AD" clId="Web-{DCC3E85C-18CC-4F0B-90FB-3E7D3710FB4B}" dt="2022-11-22T13:58:22.220" v="97" actId="1076"/>
        <pc:sldMkLst>
          <pc:docMk/>
          <pc:sldMk cId="2562872399" sldId="713"/>
        </pc:sldMkLst>
        <pc:spChg chg="mod">
          <ac:chgData name="Zsófia Dudás (BE)" userId="S::zsofia.dudas_pwc.com#ext#@eceuropaeu.onmicrosoft.com::fe1013fe-74f4-44a4-9ce3-818781ed822c" providerId="AD" clId="Web-{DCC3E85C-18CC-4F0B-90FB-3E7D3710FB4B}" dt="2022-11-22T13:58:15.547" v="95" actId="14100"/>
          <ac:spMkLst>
            <pc:docMk/>
            <pc:sldMk cId="2562872399" sldId="713"/>
            <ac:spMk id="5" creationId="{454FB112-C409-401E-BB2D-1FA27B245A6D}"/>
          </ac:spMkLst>
        </pc:spChg>
        <pc:spChg chg="mod">
          <ac:chgData name="Zsófia Dudás (BE)" userId="S::zsofia.dudas_pwc.com#ext#@eceuropaeu.onmicrosoft.com::fe1013fe-74f4-44a4-9ce3-818781ed822c" providerId="AD" clId="Web-{DCC3E85C-18CC-4F0B-90FB-3E7D3710FB4B}" dt="2022-11-22T13:58:19.548" v="96" actId="1076"/>
          <ac:spMkLst>
            <pc:docMk/>
            <pc:sldMk cId="2562872399" sldId="713"/>
            <ac:spMk id="18" creationId="{400A5F7A-CE26-493D-AB56-5FE1727FA6F9}"/>
          </ac:spMkLst>
        </pc:spChg>
        <pc:spChg chg="mod">
          <ac:chgData name="Zsófia Dudás (BE)" userId="S::zsofia.dudas_pwc.com#ext#@eceuropaeu.onmicrosoft.com::fe1013fe-74f4-44a4-9ce3-818781ed822c" providerId="AD" clId="Web-{DCC3E85C-18CC-4F0B-90FB-3E7D3710FB4B}" dt="2022-11-22T13:58:22.220" v="97" actId="1076"/>
          <ac:spMkLst>
            <pc:docMk/>
            <pc:sldMk cId="2562872399" sldId="713"/>
            <ac:spMk id="20" creationId="{C081B4E9-085E-4D6B-A178-F4C421E616B2}"/>
          </ac:spMkLst>
        </pc:spChg>
      </pc:sldChg>
      <pc:sldChg chg="delSp">
        <pc:chgData name="Zsófia Dudás (BE)" userId="S::zsofia.dudas_pwc.com#ext#@eceuropaeu.onmicrosoft.com::fe1013fe-74f4-44a4-9ce3-818781ed822c" providerId="AD" clId="Web-{DCC3E85C-18CC-4F0B-90FB-3E7D3710FB4B}" dt="2022-11-22T13:58:05.172" v="94"/>
        <pc:sldMkLst>
          <pc:docMk/>
          <pc:sldMk cId="692871063" sldId="714"/>
        </pc:sldMkLst>
        <pc:spChg chg="del">
          <ac:chgData name="Zsófia Dudás (BE)" userId="S::zsofia.dudas_pwc.com#ext#@eceuropaeu.onmicrosoft.com::fe1013fe-74f4-44a4-9ce3-818781ed822c" providerId="AD" clId="Web-{DCC3E85C-18CC-4F0B-90FB-3E7D3710FB4B}" dt="2022-11-22T13:58:03.188" v="92"/>
          <ac:spMkLst>
            <pc:docMk/>
            <pc:sldMk cId="692871063" sldId="714"/>
            <ac:spMk id="64" creationId="{A87514ED-A250-4DA6-BCFC-044A40A20160}"/>
          </ac:spMkLst>
        </pc:spChg>
        <pc:spChg chg="del">
          <ac:chgData name="Zsófia Dudás (BE)" userId="S::zsofia.dudas_pwc.com#ext#@eceuropaeu.onmicrosoft.com::fe1013fe-74f4-44a4-9ce3-818781ed822c" providerId="AD" clId="Web-{DCC3E85C-18CC-4F0B-90FB-3E7D3710FB4B}" dt="2022-11-22T13:58:04.188" v="93"/>
          <ac:spMkLst>
            <pc:docMk/>
            <pc:sldMk cId="692871063" sldId="714"/>
            <ac:spMk id="65" creationId="{9FA45682-C2B7-4826-A7E8-54FC9D1A894F}"/>
          </ac:spMkLst>
        </pc:spChg>
        <pc:picChg chg="del">
          <ac:chgData name="Zsófia Dudás (BE)" userId="S::zsofia.dudas_pwc.com#ext#@eceuropaeu.onmicrosoft.com::fe1013fe-74f4-44a4-9ce3-818781ed822c" providerId="AD" clId="Web-{DCC3E85C-18CC-4F0B-90FB-3E7D3710FB4B}" dt="2022-11-22T13:58:05.172" v="94"/>
          <ac:picMkLst>
            <pc:docMk/>
            <pc:sldMk cId="692871063" sldId="714"/>
            <ac:picMk id="70" creationId="{146E3267-C6AB-400B-B5D4-52C550485A55}"/>
          </ac:picMkLst>
        </pc:picChg>
      </pc:sldChg>
    </pc:docChg>
  </pc:docChgLst>
  <pc:docChgLst>
    <pc:chgData name="DUDAS Zsofia (GROW-EXT)" userId="S::zsofia.dudas@ext.ec.europa.eu::db8534a3-b262-4770-bf75-e9501538fc23" providerId="AD" clId="Web-{F94B4F92-B9FD-4999-AF16-53EDDD070585}"/>
    <pc:docChg chg="addSld delSld modSld">
      <pc:chgData name="DUDAS Zsofia (GROW-EXT)" userId="S::zsofia.dudas@ext.ec.europa.eu::db8534a3-b262-4770-bf75-e9501538fc23" providerId="AD" clId="Web-{F94B4F92-B9FD-4999-AF16-53EDDD070585}" dt="2022-12-05T21:23:03.608" v="116" actId="20577"/>
      <pc:docMkLst>
        <pc:docMk/>
      </pc:docMkLst>
      <pc:sldChg chg="modSp">
        <pc:chgData name="DUDAS Zsofia (GROW-EXT)" userId="S::zsofia.dudas@ext.ec.europa.eu::db8534a3-b262-4770-bf75-e9501538fc23" providerId="AD" clId="Web-{F94B4F92-B9FD-4999-AF16-53EDDD070585}" dt="2022-12-05T21:23:03.608" v="116" actId="20577"/>
        <pc:sldMkLst>
          <pc:docMk/>
          <pc:sldMk cId="3179786054" sldId="706"/>
        </pc:sldMkLst>
        <pc:spChg chg="mod">
          <ac:chgData name="DUDAS Zsofia (GROW-EXT)" userId="S::zsofia.dudas@ext.ec.europa.eu::db8534a3-b262-4770-bf75-e9501538fc23" providerId="AD" clId="Web-{F94B4F92-B9FD-4999-AF16-53EDDD070585}" dt="2022-12-05T21:22:20.419" v="112"/>
          <ac:spMkLst>
            <pc:docMk/>
            <pc:sldMk cId="3179786054" sldId="706"/>
            <ac:spMk id="3" creationId="{9208E3B7-3C58-4231-B9ED-90CF8ED11B1F}"/>
          </ac:spMkLst>
        </pc:spChg>
        <pc:spChg chg="mod">
          <ac:chgData name="DUDAS Zsofia (GROW-EXT)" userId="S::zsofia.dudas@ext.ec.europa.eu::db8534a3-b262-4770-bf75-e9501538fc23" providerId="AD" clId="Web-{F94B4F92-B9FD-4999-AF16-53EDDD070585}" dt="2022-12-05T21:23:03.608" v="116" actId="20577"/>
          <ac:spMkLst>
            <pc:docMk/>
            <pc:sldMk cId="3179786054" sldId="706"/>
            <ac:spMk id="5" creationId="{454FB112-C409-401E-BB2D-1FA27B245A6D}"/>
          </ac:spMkLst>
        </pc:spChg>
      </pc:sldChg>
      <pc:sldChg chg="modSp">
        <pc:chgData name="DUDAS Zsofia (GROW-EXT)" userId="S::zsofia.dudas@ext.ec.europa.eu::db8534a3-b262-4770-bf75-e9501538fc23" providerId="AD" clId="Web-{F94B4F92-B9FD-4999-AF16-53EDDD070585}" dt="2022-12-05T21:22:37.029" v="114" actId="20577"/>
        <pc:sldMkLst>
          <pc:docMk/>
          <pc:sldMk cId="4257712736" sldId="707"/>
        </pc:sldMkLst>
        <pc:spChg chg="mod">
          <ac:chgData name="DUDAS Zsofia (GROW-EXT)" userId="S::zsofia.dudas@ext.ec.europa.eu::db8534a3-b262-4770-bf75-e9501538fc23" providerId="AD" clId="Web-{F94B4F92-B9FD-4999-AF16-53EDDD070585}" dt="2022-12-05T21:22:37.029" v="114" actId="20577"/>
          <ac:spMkLst>
            <pc:docMk/>
            <pc:sldMk cId="4257712736" sldId="707"/>
            <ac:spMk id="3" creationId="{9208E3B7-3C58-4231-B9ED-90CF8ED11B1F}"/>
          </ac:spMkLst>
        </pc:spChg>
      </pc:sldChg>
      <pc:sldChg chg="addSp delSp modSp addAnim delAnim modCm">
        <pc:chgData name="DUDAS Zsofia (GROW-EXT)" userId="S::zsofia.dudas@ext.ec.europa.eu::db8534a3-b262-4770-bf75-e9501538fc23" providerId="AD" clId="Web-{F94B4F92-B9FD-4999-AF16-53EDDD070585}" dt="2022-12-05T21:20:59.432" v="107"/>
        <pc:sldMkLst>
          <pc:docMk/>
          <pc:sldMk cId="3918861673" sldId="833"/>
        </pc:sldMkLst>
        <pc:spChg chg="add mod">
          <ac:chgData name="DUDAS Zsofia (GROW-EXT)" userId="S::zsofia.dudas@ext.ec.europa.eu::db8534a3-b262-4770-bf75-e9501538fc23" providerId="AD" clId="Web-{F94B4F92-B9FD-4999-AF16-53EDDD070585}" dt="2022-12-05T21:17:37.348" v="43"/>
          <ac:spMkLst>
            <pc:docMk/>
            <pc:sldMk cId="3918861673" sldId="833"/>
            <ac:spMk id="5" creationId="{137D7127-9C1A-1CC5-EDF3-98FD8A28EE72}"/>
          </ac:spMkLst>
        </pc:spChg>
        <pc:spChg chg="add mod">
          <ac:chgData name="DUDAS Zsofia (GROW-EXT)" userId="S::zsofia.dudas@ext.ec.europa.eu::db8534a3-b262-4770-bf75-e9501538fc23" providerId="AD" clId="Web-{F94B4F92-B9FD-4999-AF16-53EDDD070585}" dt="2022-12-05T21:20:15.134" v="103" actId="1076"/>
          <ac:spMkLst>
            <pc:docMk/>
            <pc:sldMk cId="3918861673" sldId="833"/>
            <ac:spMk id="6" creationId="{E1925CF0-61F9-E9C5-3A75-28C4170C3A67}"/>
          </ac:spMkLst>
        </pc:spChg>
        <pc:spChg chg="mod">
          <ac:chgData name="DUDAS Zsofia (GROW-EXT)" userId="S::zsofia.dudas@ext.ec.europa.eu::db8534a3-b262-4770-bf75-e9501538fc23" providerId="AD" clId="Web-{F94B4F92-B9FD-4999-AF16-53EDDD070585}" dt="2022-12-05T21:20:10.837" v="102" actId="1076"/>
          <ac:spMkLst>
            <pc:docMk/>
            <pc:sldMk cId="3918861673" sldId="833"/>
            <ac:spMk id="50" creationId="{6DE3B505-9096-4DCD-B28B-B93686A2F944}"/>
          </ac:spMkLst>
        </pc:spChg>
        <pc:graphicFrameChg chg="add del mod modGraphic">
          <ac:chgData name="DUDAS Zsofia (GROW-EXT)" userId="S::zsofia.dudas@ext.ec.europa.eu::db8534a3-b262-4770-bf75-e9501538fc23" providerId="AD" clId="Web-{F94B4F92-B9FD-4999-AF16-53EDDD070585}" dt="2022-12-05T21:18:56.053" v="83"/>
          <ac:graphicFrameMkLst>
            <pc:docMk/>
            <pc:sldMk cId="3918861673" sldId="833"/>
            <ac:graphicFrameMk id="4" creationId="{2FD8EC62-0F98-8B69-8185-9FA798F56B67}"/>
          </ac:graphicFrameMkLst>
        </pc:graphicFrameChg>
        <pc:cxnChg chg="add del mod">
          <ac:chgData name="DUDAS Zsofia (GROW-EXT)" userId="S::zsofia.dudas@ext.ec.europa.eu::db8534a3-b262-4770-bf75-e9501538fc23" providerId="AD" clId="Web-{F94B4F92-B9FD-4999-AF16-53EDDD070585}" dt="2022-12-05T21:20:39.854" v="106"/>
          <ac:cxnSpMkLst>
            <pc:docMk/>
            <pc:sldMk cId="3918861673" sldId="833"/>
            <ac:cxnSpMk id="8" creationId="{3957D53B-CE83-D724-916B-96F6331C34CF}"/>
          </ac:cxnSpMkLst>
        </pc:cxnChg>
      </pc:sldChg>
      <pc:sldChg chg="del">
        <pc:chgData name="DUDAS Zsofia (GROW-EXT)" userId="S::zsofia.dudas@ext.ec.europa.eu::db8534a3-b262-4770-bf75-e9501538fc23" providerId="AD" clId="Web-{F94B4F92-B9FD-4999-AF16-53EDDD070585}" dt="2022-12-05T21:21:15.324" v="109"/>
        <pc:sldMkLst>
          <pc:docMk/>
          <pc:sldMk cId="43649819" sldId="834"/>
        </pc:sldMkLst>
      </pc:sldChg>
      <pc:sldChg chg="add replId">
        <pc:chgData name="DUDAS Zsofia (GROW-EXT)" userId="S::zsofia.dudas@ext.ec.europa.eu::db8534a3-b262-4770-bf75-e9501538fc23" providerId="AD" clId="Web-{F94B4F92-B9FD-4999-AF16-53EDDD070585}" dt="2022-12-05T21:21:13.542" v="108"/>
        <pc:sldMkLst>
          <pc:docMk/>
          <pc:sldMk cId="2715498724" sldId="835"/>
        </pc:sldMkLst>
      </pc:sldChg>
    </pc:docChg>
  </pc:docChgLst>
  <pc:docChgLst>
    <pc:chgData name="Lora Van Looveren (BE)" userId="S::lora.van.looveren_pwc.com#ext#@eceuropaeu.onmicrosoft.com::a14db213-fc91-4921-818b-e800ef730836" providerId="AD" clId="Web-{BB40344B-5201-41C8-B64B-08B7F7935D8F}"/>
    <pc:docChg chg="addSld delSld modSld">
      <pc:chgData name="Lora Van Looveren (BE)" userId="S::lora.van.looveren_pwc.com#ext#@eceuropaeu.onmicrosoft.com::a14db213-fc91-4921-818b-e800ef730836" providerId="AD" clId="Web-{BB40344B-5201-41C8-B64B-08B7F7935D8F}" dt="2022-12-07T07:43:22.516" v="82"/>
      <pc:docMkLst>
        <pc:docMk/>
      </pc:docMkLst>
      <pc:sldChg chg="modSp">
        <pc:chgData name="Lora Van Looveren (BE)" userId="S::lora.van.looveren_pwc.com#ext#@eceuropaeu.onmicrosoft.com::a14db213-fc91-4921-818b-e800ef730836" providerId="AD" clId="Web-{BB40344B-5201-41C8-B64B-08B7F7935D8F}" dt="2022-12-07T07:39:27.667" v="75" actId="1076"/>
        <pc:sldMkLst>
          <pc:docMk/>
          <pc:sldMk cId="4141178098" sldId="721"/>
        </pc:sldMkLst>
        <pc:spChg chg="mod">
          <ac:chgData name="Lora Van Looveren (BE)" userId="S::lora.van.looveren_pwc.com#ext#@eceuropaeu.onmicrosoft.com::a14db213-fc91-4921-818b-e800ef730836" providerId="AD" clId="Web-{BB40344B-5201-41C8-B64B-08B7F7935D8F}" dt="2022-12-07T07:36:11.006" v="21" actId="20577"/>
          <ac:spMkLst>
            <pc:docMk/>
            <pc:sldMk cId="4141178098" sldId="721"/>
            <ac:spMk id="4" creationId="{73E571FB-ADD1-7ABB-1831-96FCDB78FC87}"/>
          </ac:spMkLst>
        </pc:spChg>
        <pc:spChg chg="mod">
          <ac:chgData name="Lora Van Looveren (BE)" userId="S::lora.van.looveren_pwc.com#ext#@eceuropaeu.onmicrosoft.com::a14db213-fc91-4921-818b-e800ef730836" providerId="AD" clId="Web-{BB40344B-5201-41C8-B64B-08B7F7935D8F}" dt="2022-12-07T07:39:20.338" v="74" actId="14100"/>
          <ac:spMkLst>
            <pc:docMk/>
            <pc:sldMk cId="4141178098" sldId="721"/>
            <ac:spMk id="6" creationId="{AAB1A5C4-74AB-FC1B-A9D7-3E072D9678C9}"/>
          </ac:spMkLst>
        </pc:spChg>
        <pc:spChg chg="mod">
          <ac:chgData name="Lora Van Looveren (BE)" userId="S::lora.van.looveren_pwc.com#ext#@eceuropaeu.onmicrosoft.com::a14db213-fc91-4921-818b-e800ef730836" providerId="AD" clId="Web-{BB40344B-5201-41C8-B64B-08B7F7935D8F}" dt="2022-12-07T07:39:27.667" v="75" actId="1076"/>
          <ac:spMkLst>
            <pc:docMk/>
            <pc:sldMk cId="4141178098" sldId="721"/>
            <ac:spMk id="9" creationId="{E7E32131-6928-835A-E31C-141F9BDCB1E8}"/>
          </ac:spMkLst>
        </pc:spChg>
      </pc:sldChg>
      <pc:sldChg chg="modSp">
        <pc:chgData name="Lora Van Looveren (BE)" userId="S::lora.van.looveren_pwc.com#ext#@eceuropaeu.onmicrosoft.com::a14db213-fc91-4921-818b-e800ef730836" providerId="AD" clId="Web-{BB40344B-5201-41C8-B64B-08B7F7935D8F}" dt="2022-12-07T07:39:03.525" v="68" actId="20577"/>
        <pc:sldMkLst>
          <pc:docMk/>
          <pc:sldMk cId="4167574486" sldId="723"/>
        </pc:sldMkLst>
        <pc:spChg chg="mod">
          <ac:chgData name="Lora Van Looveren (BE)" userId="S::lora.van.looveren_pwc.com#ext#@eceuropaeu.onmicrosoft.com::a14db213-fc91-4921-818b-e800ef730836" providerId="AD" clId="Web-{BB40344B-5201-41C8-B64B-08B7F7935D8F}" dt="2022-12-07T07:37:09.898" v="36" actId="14100"/>
          <ac:spMkLst>
            <pc:docMk/>
            <pc:sldMk cId="4167574486" sldId="723"/>
            <ac:spMk id="2" creationId="{6344DEB5-71A6-33FD-DCCA-16ED00C438AF}"/>
          </ac:spMkLst>
        </pc:spChg>
        <pc:spChg chg="mod">
          <ac:chgData name="Lora Van Looveren (BE)" userId="S::lora.van.looveren_pwc.com#ext#@eceuropaeu.onmicrosoft.com::a14db213-fc91-4921-818b-e800ef730836" providerId="AD" clId="Web-{BB40344B-5201-41C8-B64B-08B7F7935D8F}" dt="2022-12-07T07:36:49.585" v="31" actId="1076"/>
          <ac:spMkLst>
            <pc:docMk/>
            <pc:sldMk cId="4167574486" sldId="723"/>
            <ac:spMk id="7" creationId="{37A234CD-099D-88CD-47AF-12CBA270421F}"/>
          </ac:spMkLst>
        </pc:spChg>
        <pc:spChg chg="mod">
          <ac:chgData name="Lora Van Looveren (BE)" userId="S::lora.van.looveren_pwc.com#ext#@eceuropaeu.onmicrosoft.com::a14db213-fc91-4921-818b-e800ef730836" providerId="AD" clId="Web-{BB40344B-5201-41C8-B64B-08B7F7935D8F}" dt="2022-12-07T07:39:03.525" v="68" actId="20577"/>
          <ac:spMkLst>
            <pc:docMk/>
            <pc:sldMk cId="4167574486" sldId="723"/>
            <ac:spMk id="9" creationId="{A75AE82F-3490-55B4-5FB1-8E95DA3D9F38}"/>
          </ac:spMkLst>
        </pc:spChg>
        <pc:picChg chg="mod">
          <ac:chgData name="Lora Van Looveren (BE)" userId="S::lora.van.looveren_pwc.com#ext#@eceuropaeu.onmicrosoft.com::a14db213-fc91-4921-818b-e800ef730836" providerId="AD" clId="Web-{BB40344B-5201-41C8-B64B-08B7F7935D8F}" dt="2022-12-07T07:37:01.038" v="35" actId="1076"/>
          <ac:picMkLst>
            <pc:docMk/>
            <pc:sldMk cId="4167574486" sldId="723"/>
            <ac:picMk id="5" creationId="{DEF2AD3D-9326-6C5A-C276-E289316CB1D3}"/>
          </ac:picMkLst>
        </pc:picChg>
      </pc:sldChg>
      <pc:sldChg chg="modSp">
        <pc:chgData name="Lora Van Looveren (BE)" userId="S::lora.van.looveren_pwc.com#ext#@eceuropaeu.onmicrosoft.com::a14db213-fc91-4921-818b-e800ef730836" providerId="AD" clId="Web-{BB40344B-5201-41C8-B64B-08B7F7935D8F}" dt="2022-12-07T07:38:47.806" v="63" actId="1076"/>
        <pc:sldMkLst>
          <pc:docMk/>
          <pc:sldMk cId="3378626514" sldId="725"/>
        </pc:sldMkLst>
        <pc:spChg chg="mod">
          <ac:chgData name="Lora Van Looveren (BE)" userId="S::lora.van.looveren_pwc.com#ext#@eceuropaeu.onmicrosoft.com::a14db213-fc91-4921-818b-e800ef730836" providerId="AD" clId="Web-{BB40344B-5201-41C8-B64B-08B7F7935D8F}" dt="2022-12-07T07:38:39.791" v="60" actId="1076"/>
          <ac:spMkLst>
            <pc:docMk/>
            <pc:sldMk cId="3378626514" sldId="725"/>
            <ac:spMk id="11" creationId="{0B6BBB55-5DB0-30A5-0565-21A91DB2613F}"/>
          </ac:spMkLst>
        </pc:spChg>
        <pc:spChg chg="mod">
          <ac:chgData name="Lora Van Looveren (BE)" userId="S::lora.van.looveren_pwc.com#ext#@eceuropaeu.onmicrosoft.com::a14db213-fc91-4921-818b-e800ef730836" providerId="AD" clId="Web-{BB40344B-5201-41C8-B64B-08B7F7935D8F}" dt="2022-12-07T07:38:47.806" v="63" actId="1076"/>
          <ac:spMkLst>
            <pc:docMk/>
            <pc:sldMk cId="3378626514" sldId="725"/>
            <ac:spMk id="13" creationId="{4316F361-99FD-C919-EC3D-84F7C96DFCD5}"/>
          </ac:spMkLst>
        </pc:spChg>
        <pc:picChg chg="mod">
          <ac:chgData name="Lora Van Looveren (BE)" userId="S::lora.van.looveren_pwc.com#ext#@eceuropaeu.onmicrosoft.com::a14db213-fc91-4921-818b-e800ef730836" providerId="AD" clId="Web-{BB40344B-5201-41C8-B64B-08B7F7935D8F}" dt="2022-12-07T07:37:19.898" v="38" actId="1076"/>
          <ac:picMkLst>
            <pc:docMk/>
            <pc:sldMk cId="3378626514" sldId="725"/>
            <ac:picMk id="7" creationId="{5544D549-7FC1-1D2D-88F7-A4BB9C6A54C9}"/>
          </ac:picMkLst>
        </pc:picChg>
      </pc:sldChg>
      <pc:sldChg chg="modSp">
        <pc:chgData name="Lora Van Looveren (BE)" userId="S::lora.van.looveren_pwc.com#ext#@eceuropaeu.onmicrosoft.com::a14db213-fc91-4921-818b-e800ef730836" providerId="AD" clId="Web-{BB40344B-5201-41C8-B64B-08B7F7935D8F}" dt="2022-12-07T07:37:37.461" v="54"/>
        <pc:sldMkLst>
          <pc:docMk/>
          <pc:sldMk cId="2508515215" sldId="727"/>
        </pc:sldMkLst>
        <pc:spChg chg="mod">
          <ac:chgData name="Lora Van Looveren (BE)" userId="S::lora.van.looveren_pwc.com#ext#@eceuropaeu.onmicrosoft.com::a14db213-fc91-4921-818b-e800ef730836" providerId="AD" clId="Web-{BB40344B-5201-41C8-B64B-08B7F7935D8F}" dt="2022-12-07T07:37:37.461" v="54"/>
          <ac:spMkLst>
            <pc:docMk/>
            <pc:sldMk cId="2508515215" sldId="727"/>
            <ac:spMk id="4" creationId="{27BF5B73-830E-28D6-7A36-AD413325D715}"/>
          </ac:spMkLst>
        </pc:spChg>
        <pc:spChg chg="mod">
          <ac:chgData name="Lora Van Looveren (BE)" userId="S::lora.van.looveren_pwc.com#ext#@eceuropaeu.onmicrosoft.com::a14db213-fc91-4921-818b-e800ef730836" providerId="AD" clId="Web-{BB40344B-5201-41C8-B64B-08B7F7935D8F}" dt="2022-12-07T07:37:37.445" v="52"/>
          <ac:spMkLst>
            <pc:docMk/>
            <pc:sldMk cId="2508515215" sldId="727"/>
            <ac:spMk id="10" creationId="{00000000-0000-0000-0000-000000000000}"/>
          </ac:spMkLst>
        </pc:spChg>
        <pc:spChg chg="mod">
          <ac:chgData name="Lora Van Looveren (BE)" userId="S::lora.van.looveren_pwc.com#ext#@eceuropaeu.onmicrosoft.com::a14db213-fc91-4921-818b-e800ef730836" providerId="AD" clId="Web-{BB40344B-5201-41C8-B64B-08B7F7935D8F}" dt="2022-12-07T07:37:37.461" v="53"/>
          <ac:spMkLst>
            <pc:docMk/>
            <pc:sldMk cId="2508515215" sldId="727"/>
            <ac:spMk id="13" creationId="{7294B05C-3FC0-4988-B951-0263DC35584C}"/>
          </ac:spMkLst>
        </pc:spChg>
        <pc:spChg chg="mod">
          <ac:chgData name="Lora Van Looveren (BE)" userId="S::lora.van.looveren_pwc.com#ext#@eceuropaeu.onmicrosoft.com::a14db213-fc91-4921-818b-e800ef730836" providerId="AD" clId="Web-{BB40344B-5201-41C8-B64B-08B7F7935D8F}" dt="2022-12-07T07:37:37.445" v="51"/>
          <ac:spMkLst>
            <pc:docMk/>
            <pc:sldMk cId="2508515215" sldId="727"/>
            <ac:spMk id="23" creationId="{9790C8B3-60EC-4611-9159-188850D293F2}"/>
          </ac:spMkLst>
        </pc:spChg>
      </pc:sldChg>
      <pc:sldChg chg="del">
        <pc:chgData name="Lora Van Looveren (BE)" userId="S::lora.van.looveren_pwc.com#ext#@eceuropaeu.onmicrosoft.com::a14db213-fc91-4921-818b-e800ef730836" providerId="AD" clId="Web-{BB40344B-5201-41C8-B64B-08B7F7935D8F}" dt="2022-12-07T07:28:43.558" v="9"/>
        <pc:sldMkLst>
          <pc:docMk/>
          <pc:sldMk cId="4157033322" sldId="800"/>
        </pc:sldMkLst>
      </pc:sldChg>
      <pc:sldChg chg="addSp delSp modSp">
        <pc:chgData name="Lora Van Looveren (BE)" userId="S::lora.van.looveren_pwc.com#ext#@eceuropaeu.onmicrosoft.com::a14db213-fc91-4921-818b-e800ef730836" providerId="AD" clId="Web-{BB40344B-5201-41C8-B64B-08B7F7935D8F}" dt="2022-12-07T07:43:22.516" v="82"/>
        <pc:sldMkLst>
          <pc:docMk/>
          <pc:sldMk cId="2983873453" sldId="805"/>
        </pc:sldMkLst>
        <pc:spChg chg="del">
          <ac:chgData name="Lora Van Looveren (BE)" userId="S::lora.van.looveren_pwc.com#ext#@eceuropaeu.onmicrosoft.com::a14db213-fc91-4921-818b-e800ef730836" providerId="AD" clId="Web-{BB40344B-5201-41C8-B64B-08B7F7935D8F}" dt="2022-12-07T07:43:11.500" v="76"/>
          <ac:spMkLst>
            <pc:docMk/>
            <pc:sldMk cId="2983873453" sldId="805"/>
            <ac:spMk id="2" creationId="{00000000-0000-0000-0000-000000000000}"/>
          </ac:spMkLst>
        </pc:spChg>
        <pc:spChg chg="add del mod">
          <ac:chgData name="Lora Van Looveren (BE)" userId="S::lora.van.looveren_pwc.com#ext#@eceuropaeu.onmicrosoft.com::a14db213-fc91-4921-818b-e800ef730836" providerId="AD" clId="Web-{BB40344B-5201-41C8-B64B-08B7F7935D8F}" dt="2022-12-07T07:43:16" v="81"/>
          <ac:spMkLst>
            <pc:docMk/>
            <pc:sldMk cId="2983873453" sldId="805"/>
            <ac:spMk id="4" creationId="{8CC6D68E-1D1A-8C3C-9AF7-A62AF100BBD8}"/>
          </ac:spMkLst>
        </pc:spChg>
        <pc:spChg chg="add del mod">
          <ac:chgData name="Lora Van Looveren (BE)" userId="S::lora.van.looveren_pwc.com#ext#@eceuropaeu.onmicrosoft.com::a14db213-fc91-4921-818b-e800ef730836" providerId="AD" clId="Web-{BB40344B-5201-41C8-B64B-08B7F7935D8F}" dt="2022-12-07T07:43:13.797" v="80"/>
          <ac:spMkLst>
            <pc:docMk/>
            <pc:sldMk cId="2983873453" sldId="805"/>
            <ac:spMk id="5" creationId="{2C01D4F1-5FA3-4A92-B662-081339B772DE}"/>
          </ac:spMkLst>
        </pc:spChg>
        <pc:spChg chg="add">
          <ac:chgData name="Lora Van Looveren (BE)" userId="S::lora.van.looveren_pwc.com#ext#@eceuropaeu.onmicrosoft.com::a14db213-fc91-4921-818b-e800ef730836" providerId="AD" clId="Web-{BB40344B-5201-41C8-B64B-08B7F7935D8F}" dt="2022-12-07T07:43:22.516" v="82"/>
          <ac:spMkLst>
            <pc:docMk/>
            <pc:sldMk cId="2983873453" sldId="805"/>
            <ac:spMk id="9" creationId="{AF10C628-EE76-7860-A738-51F5899DBF01}"/>
          </ac:spMkLst>
        </pc:spChg>
      </pc:sldChg>
      <pc:sldChg chg="del">
        <pc:chgData name="Lora Van Looveren (BE)" userId="S::lora.van.looveren_pwc.com#ext#@eceuropaeu.onmicrosoft.com::a14db213-fc91-4921-818b-e800ef730836" providerId="AD" clId="Web-{BB40344B-5201-41C8-B64B-08B7F7935D8F}" dt="2022-12-07T07:28:40.214" v="8"/>
        <pc:sldMkLst>
          <pc:docMk/>
          <pc:sldMk cId="3799557062" sldId="845"/>
        </pc:sldMkLst>
      </pc:sldChg>
      <pc:sldChg chg="new del">
        <pc:chgData name="Lora Van Looveren (BE)" userId="S::lora.van.looveren_pwc.com#ext#@eceuropaeu.onmicrosoft.com::a14db213-fc91-4921-818b-e800ef730836" providerId="AD" clId="Web-{BB40344B-5201-41C8-B64B-08B7F7935D8F}" dt="2022-12-07T07:28:22.417" v="1"/>
        <pc:sldMkLst>
          <pc:docMk/>
          <pc:sldMk cId="2849811723" sldId="866"/>
        </pc:sldMkLst>
      </pc:sldChg>
      <pc:sldChg chg="addSp delSp modSp new">
        <pc:chgData name="Lora Van Looveren (BE)" userId="S::lora.van.looveren_pwc.com#ext#@eceuropaeu.onmicrosoft.com::a14db213-fc91-4921-818b-e800ef730836" providerId="AD" clId="Web-{BB40344B-5201-41C8-B64B-08B7F7935D8F}" dt="2022-12-07T07:31:47.390" v="15" actId="1076"/>
        <pc:sldMkLst>
          <pc:docMk/>
          <pc:sldMk cId="3062247719" sldId="866"/>
        </pc:sldMkLst>
        <pc:spChg chg="del">
          <ac:chgData name="Lora Van Looveren (BE)" userId="S::lora.van.looveren_pwc.com#ext#@eceuropaeu.onmicrosoft.com::a14db213-fc91-4921-818b-e800ef730836" providerId="AD" clId="Web-{BB40344B-5201-41C8-B64B-08B7F7935D8F}" dt="2022-12-07T07:31:35.890" v="10"/>
          <ac:spMkLst>
            <pc:docMk/>
            <pc:sldMk cId="3062247719" sldId="866"/>
            <ac:spMk id="2" creationId="{1A996A68-6539-49AF-DBC3-3ED6CD418DFF}"/>
          </ac:spMkLst>
        </pc:spChg>
        <pc:spChg chg="mod">
          <ac:chgData name="Lora Van Looveren (BE)" userId="S::lora.van.looveren_pwc.com#ext#@eceuropaeu.onmicrosoft.com::a14db213-fc91-4921-818b-e800ef730836" providerId="AD" clId="Web-{BB40344B-5201-41C8-B64B-08B7F7935D8F}" dt="2022-12-07T07:28:37.339" v="7" actId="20577"/>
          <ac:spMkLst>
            <pc:docMk/>
            <pc:sldMk cId="3062247719" sldId="866"/>
            <ac:spMk id="3" creationId="{7EDCF40C-84D2-7435-5A45-D56AD3606EA5}"/>
          </ac:spMkLst>
        </pc:spChg>
        <pc:picChg chg="add mod">
          <ac:chgData name="Lora Van Looveren (BE)" userId="S::lora.van.looveren_pwc.com#ext#@eceuropaeu.onmicrosoft.com::a14db213-fc91-4921-818b-e800ef730836" providerId="AD" clId="Web-{BB40344B-5201-41C8-B64B-08B7F7935D8F}" dt="2022-12-07T07:31:47.390" v="15" actId="1076"/>
          <ac:picMkLst>
            <pc:docMk/>
            <pc:sldMk cId="3062247719" sldId="866"/>
            <ac:picMk id="4" creationId="{7691397C-65C8-793A-55B7-2EBEF1412335}"/>
          </ac:picMkLst>
        </pc:picChg>
      </pc:sldChg>
    </pc:docChg>
  </pc:docChgLst>
  <pc:docChgLst>
    <pc:chgData name="DUDAS Zsofia (GROW-EXT)" userId="S::zsofia.dudas@ext.ec.europa.eu::db8534a3-b262-4770-bf75-e9501538fc23" providerId="AD" clId="Web-{2A444742-CEF7-47AC-AC50-A1EE6806A413}"/>
    <pc:docChg chg="modSld">
      <pc:chgData name="DUDAS Zsofia (GROW-EXT)" userId="S::zsofia.dudas@ext.ec.europa.eu::db8534a3-b262-4770-bf75-e9501538fc23" providerId="AD" clId="Web-{2A444742-CEF7-47AC-AC50-A1EE6806A413}" dt="2022-12-05T12:01:12.572" v="3" actId="20577"/>
      <pc:docMkLst>
        <pc:docMk/>
      </pc:docMkLst>
      <pc:sldChg chg="modSp">
        <pc:chgData name="DUDAS Zsofia (GROW-EXT)" userId="S::zsofia.dudas@ext.ec.europa.eu::db8534a3-b262-4770-bf75-e9501538fc23" providerId="AD" clId="Web-{2A444742-CEF7-47AC-AC50-A1EE6806A413}" dt="2022-12-05T12:01:12.572" v="3" actId="20577"/>
        <pc:sldMkLst>
          <pc:docMk/>
          <pc:sldMk cId="4257712736" sldId="707"/>
        </pc:sldMkLst>
        <pc:spChg chg="mod">
          <ac:chgData name="DUDAS Zsofia (GROW-EXT)" userId="S::zsofia.dudas@ext.ec.europa.eu::db8534a3-b262-4770-bf75-e9501538fc23" providerId="AD" clId="Web-{2A444742-CEF7-47AC-AC50-A1EE6806A413}" dt="2022-12-05T12:01:12.572" v="3" actId="20577"/>
          <ac:spMkLst>
            <pc:docMk/>
            <pc:sldMk cId="4257712736" sldId="707"/>
            <ac:spMk id="23" creationId="{3296B3A6-B5D1-4378-BC5E-82621B80227F}"/>
          </ac:spMkLst>
        </pc:spChg>
      </pc:sldChg>
    </pc:docChg>
  </pc:docChgLst>
  <pc:docChgLst>
    <pc:chgData name="DUDAS Zsofia (GROW-EXT)" userId="S::zsofia.dudas@ext.ec.europa.eu::db8534a3-b262-4770-bf75-e9501538fc23" providerId="AD" clId="Web-{EE266020-6FC6-4D55-93EE-23FC2CD24DB0}"/>
    <pc:docChg chg="modSld">
      <pc:chgData name="DUDAS Zsofia (GROW-EXT)" userId="S::zsofia.dudas@ext.ec.europa.eu::db8534a3-b262-4770-bf75-e9501538fc23" providerId="AD" clId="Web-{EE266020-6FC6-4D55-93EE-23FC2CD24DB0}" dt="2022-12-02T10:29:52.089" v="11" actId="1076"/>
      <pc:docMkLst>
        <pc:docMk/>
      </pc:docMkLst>
      <pc:sldChg chg="modSp">
        <pc:chgData name="DUDAS Zsofia (GROW-EXT)" userId="S::zsofia.dudas@ext.ec.europa.eu::db8534a3-b262-4770-bf75-e9501538fc23" providerId="AD" clId="Web-{EE266020-6FC6-4D55-93EE-23FC2CD24DB0}" dt="2022-12-02T10:29:52.089" v="11" actId="1076"/>
        <pc:sldMkLst>
          <pc:docMk/>
          <pc:sldMk cId="483229979" sldId="719"/>
        </pc:sldMkLst>
        <pc:spChg chg="mod">
          <ac:chgData name="DUDAS Zsofia (GROW-EXT)" userId="S::zsofia.dudas@ext.ec.europa.eu::db8534a3-b262-4770-bf75-e9501538fc23" providerId="AD" clId="Web-{EE266020-6FC6-4D55-93EE-23FC2CD24DB0}" dt="2022-12-02T10:29:22.776" v="1" actId="1076"/>
          <ac:spMkLst>
            <pc:docMk/>
            <pc:sldMk cId="483229979" sldId="719"/>
            <ac:spMk id="9" creationId="{21E48618-DD7D-44AE-A48A-B4A8ED950257}"/>
          </ac:spMkLst>
        </pc:spChg>
        <pc:spChg chg="mod">
          <ac:chgData name="DUDAS Zsofia (GROW-EXT)" userId="S::zsofia.dudas@ext.ec.europa.eu::db8534a3-b262-4770-bf75-e9501538fc23" providerId="AD" clId="Web-{EE266020-6FC6-4D55-93EE-23FC2CD24DB0}" dt="2022-12-02T10:29:52.089" v="11" actId="1076"/>
          <ac:spMkLst>
            <pc:docMk/>
            <pc:sldMk cId="483229979" sldId="719"/>
            <ac:spMk id="33" creationId="{63F89621-8D1D-4C7A-85E0-215E0580CCA5}"/>
          </ac:spMkLst>
        </pc:spChg>
        <pc:grpChg chg="mod">
          <ac:chgData name="DUDAS Zsofia (GROW-EXT)" userId="S::zsofia.dudas@ext.ec.europa.eu::db8534a3-b262-4770-bf75-e9501538fc23" providerId="AD" clId="Web-{EE266020-6FC6-4D55-93EE-23FC2CD24DB0}" dt="2022-12-02T10:29:42.292" v="7" actId="1076"/>
          <ac:grpSpMkLst>
            <pc:docMk/>
            <pc:sldMk cId="483229979" sldId="719"/>
            <ac:grpSpMk id="7" creationId="{0801A5EE-87CC-4D06-9FE1-0897D7B03519}"/>
          </ac:grpSpMkLst>
        </pc:grpChg>
      </pc:sldChg>
    </pc:docChg>
  </pc:docChgLst>
  <pc:docChgLst>
    <pc:chgData name="VAN LOOVEREN Lora (GROW-EXT)" userId="S::lora.van-looveren@ext.ec.europa.eu::df969400-2ee7-417c-a075-ad33a958ef5b" providerId="AD" clId="Web-{B799084B-7E15-477E-AA7E-0D119753DCB3}"/>
    <pc:docChg chg="modSld">
      <pc:chgData name="VAN LOOVEREN Lora (GROW-EXT)" userId="S::lora.van-looveren@ext.ec.europa.eu::df969400-2ee7-417c-a075-ad33a958ef5b" providerId="AD" clId="Web-{B799084B-7E15-477E-AA7E-0D119753DCB3}" dt="2022-12-07T09:35:27.835" v="1" actId="20577"/>
      <pc:docMkLst>
        <pc:docMk/>
      </pc:docMkLst>
      <pc:sldChg chg="modSp">
        <pc:chgData name="VAN LOOVEREN Lora (GROW-EXT)" userId="S::lora.van-looveren@ext.ec.europa.eu::df969400-2ee7-417c-a075-ad33a958ef5b" providerId="AD" clId="Web-{B799084B-7E15-477E-AA7E-0D119753DCB3}" dt="2022-12-07T09:35:27.835" v="1" actId="20577"/>
        <pc:sldMkLst>
          <pc:docMk/>
          <pc:sldMk cId="703650066" sldId="806"/>
        </pc:sldMkLst>
        <pc:spChg chg="mod">
          <ac:chgData name="VAN LOOVEREN Lora (GROW-EXT)" userId="S::lora.van-looveren@ext.ec.europa.eu::df969400-2ee7-417c-a075-ad33a958ef5b" providerId="AD" clId="Web-{B799084B-7E15-477E-AA7E-0D119753DCB3}" dt="2022-12-07T09:35:27.835" v="1" actId="20577"/>
          <ac:spMkLst>
            <pc:docMk/>
            <pc:sldMk cId="703650066" sldId="806"/>
            <ac:spMk id="6" creationId="{00000000-0000-0000-0000-000000000000}"/>
          </ac:spMkLst>
        </pc:spChg>
      </pc:sldChg>
    </pc:docChg>
  </pc:docChgLst>
  <pc:docChgLst>
    <pc:chgData name="SCHMIDT Marc Christopher (GROW)" userId="S::marc-christopher.schmidt@ec.europa.eu::23a91981-fc8c-475a-b770-e7a09fe922a7" providerId="AD" clId="Web-{5F527565-5A99-4050-BA2E-B9F3244587FD}"/>
    <pc:docChg chg="sldOrd">
      <pc:chgData name="SCHMIDT Marc Christopher (GROW)" userId="S::marc-christopher.schmidt@ec.europa.eu::23a91981-fc8c-475a-b770-e7a09fe922a7" providerId="AD" clId="Web-{5F527565-5A99-4050-BA2E-B9F3244587FD}" dt="2022-12-07T08:07:51.936" v="0"/>
      <pc:docMkLst>
        <pc:docMk/>
      </pc:docMkLst>
      <pc:sldChg chg="ord">
        <pc:chgData name="SCHMIDT Marc Christopher (GROW)" userId="S::marc-christopher.schmidt@ec.europa.eu::23a91981-fc8c-475a-b770-e7a09fe922a7" providerId="AD" clId="Web-{5F527565-5A99-4050-BA2E-B9F3244587FD}" dt="2022-12-07T08:07:51.936" v="0"/>
        <pc:sldMkLst>
          <pc:docMk/>
          <pc:sldMk cId="3062247719" sldId="866"/>
        </pc:sldMkLst>
      </pc:sldChg>
    </pc:docChg>
  </pc:docChgLst>
  <pc:docChgLst>
    <pc:chgData name="Zsofia DUDAS" userId="db8534a3-b262-4770-bf75-e9501538fc23" providerId="ADAL" clId="{F5BD324D-B1C4-43AC-B7C9-22CB18934D5E}"/>
    <pc:docChg chg="undo custSel addSld delSld modSld sldOrd">
      <pc:chgData name="Zsofia DUDAS" userId="db8534a3-b262-4770-bf75-e9501538fc23" providerId="ADAL" clId="{F5BD324D-B1C4-43AC-B7C9-22CB18934D5E}" dt="2022-12-02T16:42:08.765" v="1213" actId="20577"/>
      <pc:docMkLst>
        <pc:docMk/>
      </pc:docMkLst>
      <pc:sldChg chg="delSp del mod">
        <pc:chgData name="Zsofia DUDAS" userId="db8534a3-b262-4770-bf75-e9501538fc23" providerId="ADAL" clId="{F5BD324D-B1C4-43AC-B7C9-22CB18934D5E}" dt="2022-12-02T10:35:15.655" v="10" actId="47"/>
        <pc:sldMkLst>
          <pc:docMk/>
          <pc:sldMk cId="1981791578" sldId="696"/>
        </pc:sldMkLst>
        <pc:spChg chg="del">
          <ac:chgData name="Zsofia DUDAS" userId="db8534a3-b262-4770-bf75-e9501538fc23" providerId="ADAL" clId="{F5BD324D-B1C4-43AC-B7C9-22CB18934D5E}" dt="2022-12-02T10:35:13.355" v="9" actId="478"/>
          <ac:spMkLst>
            <pc:docMk/>
            <pc:sldMk cId="1981791578" sldId="696"/>
            <ac:spMk id="10" creationId="{00000000-0000-0000-0000-000000000000}"/>
          </ac:spMkLst>
        </pc:spChg>
        <pc:spChg chg="del">
          <ac:chgData name="Zsofia DUDAS" userId="db8534a3-b262-4770-bf75-e9501538fc23" providerId="ADAL" clId="{F5BD324D-B1C4-43AC-B7C9-22CB18934D5E}" dt="2022-12-02T10:35:13.355" v="9" actId="478"/>
          <ac:spMkLst>
            <pc:docMk/>
            <pc:sldMk cId="1981791578" sldId="696"/>
            <ac:spMk id="13" creationId="{7294B05C-3FC0-4988-B951-0263DC35584C}"/>
          </ac:spMkLst>
        </pc:spChg>
        <pc:spChg chg="del">
          <ac:chgData name="Zsofia DUDAS" userId="db8534a3-b262-4770-bf75-e9501538fc23" providerId="ADAL" clId="{F5BD324D-B1C4-43AC-B7C9-22CB18934D5E}" dt="2022-12-02T10:35:13.355" v="9" actId="478"/>
          <ac:spMkLst>
            <pc:docMk/>
            <pc:sldMk cId="1981791578" sldId="696"/>
            <ac:spMk id="20" creationId="{00000000-0000-0000-0000-000000000000}"/>
          </ac:spMkLst>
        </pc:spChg>
        <pc:spChg chg="del">
          <ac:chgData name="Zsofia DUDAS" userId="db8534a3-b262-4770-bf75-e9501538fc23" providerId="ADAL" clId="{F5BD324D-B1C4-43AC-B7C9-22CB18934D5E}" dt="2022-12-02T10:35:13.355" v="9" actId="478"/>
          <ac:spMkLst>
            <pc:docMk/>
            <pc:sldMk cId="1981791578" sldId="696"/>
            <ac:spMk id="21" creationId="{00000000-0000-0000-0000-000000000000}"/>
          </ac:spMkLst>
        </pc:spChg>
      </pc:sldChg>
      <pc:sldChg chg="del">
        <pc:chgData name="Zsofia DUDAS" userId="db8534a3-b262-4770-bf75-e9501538fc23" providerId="ADAL" clId="{F5BD324D-B1C4-43AC-B7C9-22CB18934D5E}" dt="2022-12-02T10:35:17.872" v="11" actId="47"/>
        <pc:sldMkLst>
          <pc:docMk/>
          <pc:sldMk cId="0" sldId="697"/>
        </pc:sldMkLst>
      </pc:sldChg>
      <pc:sldChg chg="del">
        <pc:chgData name="Zsofia DUDAS" userId="db8534a3-b262-4770-bf75-e9501538fc23" providerId="ADAL" clId="{F5BD324D-B1C4-43AC-B7C9-22CB18934D5E}" dt="2022-12-02T10:45:30.382" v="62" actId="47"/>
        <pc:sldMkLst>
          <pc:docMk/>
          <pc:sldMk cId="2360604962" sldId="698"/>
        </pc:sldMkLst>
      </pc:sldChg>
      <pc:sldChg chg="modSp mod delCm">
        <pc:chgData name="Zsofia DUDAS" userId="db8534a3-b262-4770-bf75-e9501538fc23" providerId="ADAL" clId="{F5BD324D-B1C4-43AC-B7C9-22CB18934D5E}" dt="2022-12-02T13:36:49.519" v="72"/>
        <pc:sldMkLst>
          <pc:docMk/>
          <pc:sldMk cId="3179786054" sldId="706"/>
        </pc:sldMkLst>
        <pc:picChg chg="mod">
          <ac:chgData name="Zsofia DUDAS" userId="db8534a3-b262-4770-bf75-e9501538fc23" providerId="ADAL" clId="{F5BD324D-B1C4-43AC-B7C9-22CB18934D5E}" dt="2022-12-02T10:34:46.188" v="5" actId="1076"/>
          <ac:picMkLst>
            <pc:docMk/>
            <pc:sldMk cId="3179786054" sldId="706"/>
            <ac:picMk id="2" creationId="{2D7FEA97-3714-910D-E303-9D0280E75BF0}"/>
          </ac:picMkLst>
        </pc:picChg>
      </pc:sldChg>
      <pc:sldChg chg="delCm">
        <pc:chgData name="Zsofia DUDAS" userId="db8534a3-b262-4770-bf75-e9501538fc23" providerId="ADAL" clId="{F5BD324D-B1C4-43AC-B7C9-22CB18934D5E}" dt="2022-12-02T10:36:13.173" v="12"/>
        <pc:sldMkLst>
          <pc:docMk/>
          <pc:sldMk cId="4257712736" sldId="707"/>
        </pc:sldMkLst>
      </pc:sldChg>
      <pc:sldChg chg="modSp mod">
        <pc:chgData name="Zsofia DUDAS" userId="db8534a3-b262-4770-bf75-e9501538fc23" providerId="ADAL" clId="{F5BD324D-B1C4-43AC-B7C9-22CB18934D5E}" dt="2022-12-02T10:42:56.430" v="60" actId="313"/>
        <pc:sldMkLst>
          <pc:docMk/>
          <pc:sldMk cId="3869120417" sldId="728"/>
        </pc:sldMkLst>
        <pc:spChg chg="mod">
          <ac:chgData name="Zsofia DUDAS" userId="db8534a3-b262-4770-bf75-e9501538fc23" providerId="ADAL" clId="{F5BD324D-B1C4-43AC-B7C9-22CB18934D5E}" dt="2022-12-02T10:42:56.430" v="60" actId="313"/>
          <ac:spMkLst>
            <pc:docMk/>
            <pc:sldMk cId="3869120417" sldId="728"/>
            <ac:spMk id="8" creationId="{00000000-0000-0000-0000-000000000000}"/>
          </ac:spMkLst>
        </pc:spChg>
      </pc:sldChg>
      <pc:sldChg chg="del">
        <pc:chgData name="Zsofia DUDAS" userId="db8534a3-b262-4770-bf75-e9501538fc23" providerId="ADAL" clId="{F5BD324D-B1C4-43AC-B7C9-22CB18934D5E}" dt="2022-12-02T10:45:42.276" v="66" actId="47"/>
        <pc:sldMkLst>
          <pc:docMk/>
          <pc:sldMk cId="755133950" sldId="762"/>
        </pc:sldMkLst>
      </pc:sldChg>
      <pc:sldChg chg="addCm">
        <pc:chgData name="Zsofia DUDAS" userId="db8534a3-b262-4770-bf75-e9501538fc23" providerId="ADAL" clId="{F5BD324D-B1C4-43AC-B7C9-22CB18934D5E}" dt="2022-12-02T10:45:02.111" v="61"/>
        <pc:sldMkLst>
          <pc:docMk/>
          <pc:sldMk cId="3872425970" sldId="763"/>
        </pc:sldMkLst>
      </pc:sldChg>
      <pc:sldChg chg="del">
        <pc:chgData name="Zsofia DUDAS" userId="db8534a3-b262-4770-bf75-e9501538fc23" providerId="ADAL" clId="{F5BD324D-B1C4-43AC-B7C9-22CB18934D5E}" dt="2022-12-02T10:45:34.042" v="65" actId="47"/>
        <pc:sldMkLst>
          <pc:docMk/>
          <pc:sldMk cId="1641104436" sldId="765"/>
        </pc:sldMkLst>
      </pc:sldChg>
      <pc:sldChg chg="del">
        <pc:chgData name="Zsofia DUDAS" userId="db8534a3-b262-4770-bf75-e9501538fc23" providerId="ADAL" clId="{F5BD324D-B1C4-43AC-B7C9-22CB18934D5E}" dt="2022-12-02T10:45:33.439" v="64" actId="47"/>
        <pc:sldMkLst>
          <pc:docMk/>
          <pc:sldMk cId="3029873802" sldId="766"/>
        </pc:sldMkLst>
      </pc:sldChg>
      <pc:sldChg chg="del">
        <pc:chgData name="Zsofia DUDAS" userId="db8534a3-b262-4770-bf75-e9501538fc23" providerId="ADAL" clId="{F5BD324D-B1C4-43AC-B7C9-22CB18934D5E}" dt="2022-12-02T10:45:32.692" v="63" actId="47"/>
        <pc:sldMkLst>
          <pc:docMk/>
          <pc:sldMk cId="3285244728" sldId="767"/>
        </pc:sldMkLst>
      </pc:sldChg>
      <pc:sldChg chg="del">
        <pc:chgData name="Zsofia DUDAS" userId="db8534a3-b262-4770-bf75-e9501538fc23" providerId="ADAL" clId="{F5BD324D-B1C4-43AC-B7C9-22CB18934D5E}" dt="2022-12-02T10:45:46.887" v="69" actId="47"/>
        <pc:sldMkLst>
          <pc:docMk/>
          <pc:sldMk cId="2322082688" sldId="768"/>
        </pc:sldMkLst>
      </pc:sldChg>
      <pc:sldChg chg="del">
        <pc:chgData name="Zsofia DUDAS" userId="db8534a3-b262-4770-bf75-e9501538fc23" providerId="ADAL" clId="{F5BD324D-B1C4-43AC-B7C9-22CB18934D5E}" dt="2022-12-02T10:45:54.468" v="71" actId="47"/>
        <pc:sldMkLst>
          <pc:docMk/>
          <pc:sldMk cId="3328177844" sldId="770"/>
        </pc:sldMkLst>
      </pc:sldChg>
      <pc:sldChg chg="del">
        <pc:chgData name="Zsofia DUDAS" userId="db8534a3-b262-4770-bf75-e9501538fc23" providerId="ADAL" clId="{F5BD324D-B1C4-43AC-B7C9-22CB18934D5E}" dt="2022-12-02T10:45:53.089" v="70" actId="47"/>
        <pc:sldMkLst>
          <pc:docMk/>
          <pc:sldMk cId="2345084455" sldId="771"/>
        </pc:sldMkLst>
      </pc:sldChg>
      <pc:sldChg chg="addSp delSp modSp mod delAnim modAnim">
        <pc:chgData name="Zsofia DUDAS" userId="db8534a3-b262-4770-bf75-e9501538fc23" providerId="ADAL" clId="{F5BD324D-B1C4-43AC-B7C9-22CB18934D5E}" dt="2022-12-02T15:14:49.456" v="1086" actId="1076"/>
        <pc:sldMkLst>
          <pc:docMk/>
          <pc:sldMk cId="1171413847" sldId="772"/>
        </pc:sldMkLst>
        <pc:spChg chg="add mod">
          <ac:chgData name="Zsofia DUDAS" userId="db8534a3-b262-4770-bf75-e9501538fc23" providerId="ADAL" clId="{F5BD324D-B1C4-43AC-B7C9-22CB18934D5E}" dt="2022-12-02T14:54:10.639" v="324" actId="1076"/>
          <ac:spMkLst>
            <pc:docMk/>
            <pc:sldMk cId="1171413847" sldId="772"/>
            <ac:spMk id="7" creationId="{F896C50D-F329-4916-8B6B-2CAE0510DEF7}"/>
          </ac:spMkLst>
        </pc:spChg>
        <pc:spChg chg="add del mod">
          <ac:chgData name="Zsofia DUDAS" userId="db8534a3-b262-4770-bf75-e9501538fc23" providerId="ADAL" clId="{F5BD324D-B1C4-43AC-B7C9-22CB18934D5E}" dt="2022-12-02T14:50:03.275" v="266" actId="478"/>
          <ac:spMkLst>
            <pc:docMk/>
            <pc:sldMk cId="1171413847" sldId="772"/>
            <ac:spMk id="9" creationId="{A23C7EAA-12FA-4DD4-9051-D007089B7C83}"/>
          </ac:spMkLst>
        </pc:spChg>
        <pc:spChg chg="add mod">
          <ac:chgData name="Zsofia DUDAS" userId="db8534a3-b262-4770-bf75-e9501538fc23" providerId="ADAL" clId="{F5BD324D-B1C4-43AC-B7C9-22CB18934D5E}" dt="2022-12-02T14:54:20.041" v="329" actId="1076"/>
          <ac:spMkLst>
            <pc:docMk/>
            <pc:sldMk cId="1171413847" sldId="772"/>
            <ac:spMk id="28" creationId="{7FC7E8CB-AA1E-43D9-A369-0F722E86575F}"/>
          </ac:spMkLst>
        </pc:spChg>
        <pc:spChg chg="add mod">
          <ac:chgData name="Zsofia DUDAS" userId="db8534a3-b262-4770-bf75-e9501538fc23" providerId="ADAL" clId="{F5BD324D-B1C4-43AC-B7C9-22CB18934D5E}" dt="2022-12-02T14:54:22.125" v="330" actId="1076"/>
          <ac:spMkLst>
            <pc:docMk/>
            <pc:sldMk cId="1171413847" sldId="772"/>
            <ac:spMk id="30" creationId="{44A73C5A-DDF6-4831-9F8D-9E2A87B07756}"/>
          </ac:spMkLst>
        </pc:spChg>
        <pc:spChg chg="add mod">
          <ac:chgData name="Zsofia DUDAS" userId="db8534a3-b262-4770-bf75-e9501538fc23" providerId="ADAL" clId="{F5BD324D-B1C4-43AC-B7C9-22CB18934D5E}" dt="2022-12-02T14:55:44.634" v="561" actId="20577"/>
          <ac:spMkLst>
            <pc:docMk/>
            <pc:sldMk cId="1171413847" sldId="772"/>
            <ac:spMk id="38" creationId="{5B371457-1907-4959-94A1-18BB941138A3}"/>
          </ac:spMkLst>
        </pc:spChg>
        <pc:picChg chg="add mod">
          <ac:chgData name="Zsofia DUDAS" userId="db8534a3-b262-4770-bf75-e9501538fc23" providerId="ADAL" clId="{F5BD324D-B1C4-43AC-B7C9-22CB18934D5E}" dt="2022-12-02T15:14:49.456" v="1086" actId="1076"/>
          <ac:picMkLst>
            <pc:docMk/>
            <pc:sldMk cId="1171413847" sldId="772"/>
            <ac:picMk id="14" creationId="{E5246269-9158-4DD1-A5F4-7ED6BEE6A2AE}"/>
          </ac:picMkLst>
        </pc:picChg>
        <pc:picChg chg="add mod">
          <ac:chgData name="Zsofia DUDAS" userId="db8534a3-b262-4770-bf75-e9501538fc23" providerId="ADAL" clId="{F5BD324D-B1C4-43AC-B7C9-22CB18934D5E}" dt="2022-12-02T14:54:14.315" v="326" actId="1076"/>
          <ac:picMkLst>
            <pc:docMk/>
            <pc:sldMk cId="1171413847" sldId="772"/>
            <ac:picMk id="17" creationId="{3BF07197-95B3-44C7-9071-E00B4719DB98}"/>
          </ac:picMkLst>
        </pc:picChg>
        <pc:picChg chg="add mod">
          <ac:chgData name="Zsofia DUDAS" userId="db8534a3-b262-4770-bf75-e9501538fc23" providerId="ADAL" clId="{F5BD324D-B1C4-43AC-B7C9-22CB18934D5E}" dt="2022-12-02T14:55:50.564" v="562" actId="1076"/>
          <ac:picMkLst>
            <pc:docMk/>
            <pc:sldMk cId="1171413847" sldId="772"/>
            <ac:picMk id="35" creationId="{CB197346-E573-41E5-8381-82D22E54BCF1}"/>
          </ac:picMkLst>
        </pc:picChg>
        <pc:picChg chg="add mod">
          <ac:chgData name="Zsofia DUDAS" userId="db8534a3-b262-4770-bf75-e9501538fc23" providerId="ADAL" clId="{F5BD324D-B1C4-43AC-B7C9-22CB18934D5E}" dt="2022-12-02T14:54:36.005" v="333" actId="14100"/>
          <ac:picMkLst>
            <pc:docMk/>
            <pc:sldMk cId="1171413847" sldId="772"/>
            <ac:picMk id="37" creationId="{CBD4F12F-3F42-47B7-AB31-C291646798B4}"/>
          </ac:picMkLst>
        </pc:picChg>
        <pc:cxnChg chg="add del mod">
          <ac:chgData name="Zsofia DUDAS" userId="db8534a3-b262-4770-bf75-e9501538fc23" providerId="ADAL" clId="{F5BD324D-B1C4-43AC-B7C9-22CB18934D5E}" dt="2022-12-02T14:46:58.379" v="221" actId="478"/>
          <ac:cxnSpMkLst>
            <pc:docMk/>
            <pc:sldMk cId="1171413847" sldId="772"/>
            <ac:cxnSpMk id="5" creationId="{2D33A64B-C2E2-440A-8A85-69110704E52C}"/>
          </ac:cxnSpMkLst>
        </pc:cxnChg>
        <pc:cxnChg chg="add del mod">
          <ac:chgData name="Zsofia DUDAS" userId="db8534a3-b262-4770-bf75-e9501538fc23" providerId="ADAL" clId="{F5BD324D-B1C4-43AC-B7C9-22CB18934D5E}" dt="2022-12-02T14:48:14.590" v="232" actId="478"/>
          <ac:cxnSpMkLst>
            <pc:docMk/>
            <pc:sldMk cId="1171413847" sldId="772"/>
            <ac:cxnSpMk id="13" creationId="{46928944-CCDE-4209-9F1A-279AC1DC7C06}"/>
          </ac:cxnSpMkLst>
        </pc:cxnChg>
        <pc:cxnChg chg="add del mod">
          <ac:chgData name="Zsofia DUDAS" userId="db8534a3-b262-4770-bf75-e9501538fc23" providerId="ADAL" clId="{F5BD324D-B1C4-43AC-B7C9-22CB18934D5E}" dt="2022-12-02T14:48:13.825" v="231" actId="478"/>
          <ac:cxnSpMkLst>
            <pc:docMk/>
            <pc:sldMk cId="1171413847" sldId="772"/>
            <ac:cxnSpMk id="16" creationId="{FEFE715C-22C3-472D-AD50-D181BE11C3DB}"/>
          </ac:cxnSpMkLst>
        </pc:cxnChg>
        <pc:cxnChg chg="add del mod">
          <ac:chgData name="Zsofia DUDAS" userId="db8534a3-b262-4770-bf75-e9501538fc23" providerId="ADAL" clId="{F5BD324D-B1C4-43AC-B7C9-22CB18934D5E}" dt="2022-12-02T14:50:42.762" v="300" actId="478"/>
          <ac:cxnSpMkLst>
            <pc:docMk/>
            <pc:sldMk cId="1171413847" sldId="772"/>
            <ac:cxnSpMk id="19" creationId="{65854F16-5C27-40AF-9280-8F34C0A66914}"/>
          </ac:cxnSpMkLst>
        </pc:cxnChg>
        <pc:cxnChg chg="add del mod">
          <ac:chgData name="Zsofia DUDAS" userId="db8534a3-b262-4770-bf75-e9501538fc23" providerId="ADAL" clId="{F5BD324D-B1C4-43AC-B7C9-22CB18934D5E}" dt="2022-12-02T14:49:27.401" v="243" actId="478"/>
          <ac:cxnSpMkLst>
            <pc:docMk/>
            <pc:sldMk cId="1171413847" sldId="772"/>
            <ac:cxnSpMk id="21" creationId="{1A79A3A4-9248-47D2-B36B-31659CE447DF}"/>
          </ac:cxnSpMkLst>
        </pc:cxnChg>
        <pc:cxnChg chg="add del mod">
          <ac:chgData name="Zsofia DUDAS" userId="db8534a3-b262-4770-bf75-e9501538fc23" providerId="ADAL" clId="{F5BD324D-B1C4-43AC-B7C9-22CB18934D5E}" dt="2022-12-02T14:50:41.947" v="299" actId="478"/>
          <ac:cxnSpMkLst>
            <pc:docMk/>
            <pc:sldMk cId="1171413847" sldId="772"/>
            <ac:cxnSpMk id="23" creationId="{FA491A81-E327-406B-92C1-C9B734566C5D}"/>
          </ac:cxnSpMkLst>
        </pc:cxnChg>
      </pc:sldChg>
      <pc:sldChg chg="modSp mod">
        <pc:chgData name="Zsofia DUDAS" userId="db8534a3-b262-4770-bf75-e9501538fc23" providerId="ADAL" clId="{F5BD324D-B1C4-43AC-B7C9-22CB18934D5E}" dt="2022-12-02T10:31:44.215" v="1" actId="20577"/>
        <pc:sldMkLst>
          <pc:docMk/>
          <pc:sldMk cId="3369229242" sldId="775"/>
        </pc:sldMkLst>
        <pc:spChg chg="mod">
          <ac:chgData name="Zsofia DUDAS" userId="db8534a3-b262-4770-bf75-e9501538fc23" providerId="ADAL" clId="{F5BD324D-B1C4-43AC-B7C9-22CB18934D5E}" dt="2022-12-02T10:31:44.215" v="1" actId="20577"/>
          <ac:spMkLst>
            <pc:docMk/>
            <pc:sldMk cId="3369229242" sldId="775"/>
            <ac:spMk id="10" creationId="{00000000-0000-0000-0000-000000000000}"/>
          </ac:spMkLst>
        </pc:spChg>
      </pc:sldChg>
      <pc:sldChg chg="add ord">
        <pc:chgData name="Zsofia DUDAS" userId="db8534a3-b262-4770-bf75-e9501538fc23" providerId="ADAL" clId="{F5BD324D-B1C4-43AC-B7C9-22CB18934D5E}" dt="2022-12-02T10:35:02.917" v="8"/>
        <pc:sldMkLst>
          <pc:docMk/>
          <pc:sldMk cId="2751941683" sldId="776"/>
        </pc:sldMkLst>
      </pc:sldChg>
      <pc:sldChg chg="new del">
        <pc:chgData name="Zsofia DUDAS" userId="db8534a3-b262-4770-bf75-e9501538fc23" providerId="ADAL" clId="{F5BD324D-B1C4-43AC-B7C9-22CB18934D5E}" dt="2022-12-02T10:45:44.977" v="68" actId="47"/>
        <pc:sldMkLst>
          <pc:docMk/>
          <pc:sldMk cId="3740164251" sldId="777"/>
        </pc:sldMkLst>
      </pc:sldChg>
      <pc:sldChg chg="modSp add mod">
        <pc:chgData name="Zsofia DUDAS" userId="db8534a3-b262-4770-bf75-e9501538fc23" providerId="ADAL" clId="{F5BD324D-B1C4-43AC-B7C9-22CB18934D5E}" dt="2022-12-02T15:12:07.631" v="1030" actId="20577"/>
        <pc:sldMkLst>
          <pc:docMk/>
          <pc:sldMk cId="4146857478" sldId="777"/>
        </pc:sldMkLst>
        <pc:spChg chg="mod">
          <ac:chgData name="Zsofia DUDAS" userId="db8534a3-b262-4770-bf75-e9501538fc23" providerId="ADAL" clId="{F5BD324D-B1C4-43AC-B7C9-22CB18934D5E}" dt="2022-12-02T15:12:07.631" v="1030" actId="20577"/>
          <ac:spMkLst>
            <pc:docMk/>
            <pc:sldMk cId="4146857478" sldId="777"/>
            <ac:spMk id="2" creationId="{00000000-0000-0000-0000-000000000000}"/>
          </ac:spMkLst>
        </pc:spChg>
      </pc:sldChg>
      <pc:sldChg chg="addSp delSp modSp add mod ord">
        <pc:chgData name="Zsofia DUDAS" userId="db8534a3-b262-4770-bf75-e9501538fc23" providerId="ADAL" clId="{F5BD324D-B1C4-43AC-B7C9-22CB18934D5E}" dt="2022-12-02T13:50:45.579" v="133" actId="20577"/>
        <pc:sldMkLst>
          <pc:docMk/>
          <pc:sldMk cId="3830019926" sldId="778"/>
        </pc:sldMkLst>
        <pc:spChg chg="mod">
          <ac:chgData name="Zsofia DUDAS" userId="db8534a3-b262-4770-bf75-e9501538fc23" providerId="ADAL" clId="{F5BD324D-B1C4-43AC-B7C9-22CB18934D5E}" dt="2022-12-02T13:47:28.441" v="97" actId="20577"/>
          <ac:spMkLst>
            <pc:docMk/>
            <pc:sldMk cId="3830019926" sldId="778"/>
            <ac:spMk id="3" creationId="{9208E3B7-3C58-4231-B9ED-90CF8ED11B1F}"/>
          </ac:spMkLst>
        </pc:spChg>
        <pc:spChg chg="add mod">
          <ac:chgData name="Zsofia DUDAS" userId="db8534a3-b262-4770-bf75-e9501538fc23" providerId="ADAL" clId="{F5BD324D-B1C4-43AC-B7C9-22CB18934D5E}" dt="2022-12-02T13:50:45.579" v="133" actId="20577"/>
          <ac:spMkLst>
            <pc:docMk/>
            <pc:sldMk cId="3830019926" sldId="778"/>
            <ac:spMk id="9" creationId="{C0148DCF-4675-4FF3-9F0C-10D404543448}"/>
          </ac:spMkLst>
        </pc:spChg>
        <pc:spChg chg="del">
          <ac:chgData name="Zsofia DUDAS" userId="db8534a3-b262-4770-bf75-e9501538fc23" providerId="ADAL" clId="{F5BD324D-B1C4-43AC-B7C9-22CB18934D5E}" dt="2022-12-02T13:47:31.091" v="98" actId="478"/>
          <ac:spMkLst>
            <pc:docMk/>
            <pc:sldMk cId="3830019926" sldId="778"/>
            <ac:spMk id="11" creationId="{0B6BBB55-5DB0-30A5-0565-21A91DB2613F}"/>
          </ac:spMkLst>
        </pc:spChg>
        <pc:spChg chg="del">
          <ac:chgData name="Zsofia DUDAS" userId="db8534a3-b262-4770-bf75-e9501538fc23" providerId="ADAL" clId="{F5BD324D-B1C4-43AC-B7C9-22CB18934D5E}" dt="2022-12-02T13:47:32.714" v="99" actId="478"/>
          <ac:spMkLst>
            <pc:docMk/>
            <pc:sldMk cId="3830019926" sldId="778"/>
            <ac:spMk id="13" creationId="{4316F361-99FD-C919-EC3D-84F7C96DFCD5}"/>
          </ac:spMkLst>
        </pc:spChg>
        <pc:picChg chg="add del">
          <ac:chgData name="Zsofia DUDAS" userId="db8534a3-b262-4770-bf75-e9501538fc23" providerId="ADAL" clId="{F5BD324D-B1C4-43AC-B7C9-22CB18934D5E}" dt="2022-12-02T13:50:11.831" v="101" actId="478"/>
          <ac:picMkLst>
            <pc:docMk/>
            <pc:sldMk cId="3830019926" sldId="778"/>
            <ac:picMk id="4" creationId="{94F306D5-1851-4EF0-8BB5-F636AD283ED6}"/>
          </ac:picMkLst>
        </pc:picChg>
        <pc:picChg chg="del">
          <ac:chgData name="Zsofia DUDAS" userId="db8534a3-b262-4770-bf75-e9501538fc23" providerId="ADAL" clId="{F5BD324D-B1C4-43AC-B7C9-22CB18934D5E}" dt="2022-12-02T13:47:22.787" v="80" actId="478"/>
          <ac:picMkLst>
            <pc:docMk/>
            <pc:sldMk cId="3830019926" sldId="778"/>
            <ac:picMk id="7" creationId="{5544D549-7FC1-1D2D-88F7-A4BB9C6A54C9}"/>
          </ac:picMkLst>
        </pc:picChg>
        <pc:picChg chg="add mod">
          <ac:chgData name="Zsofia DUDAS" userId="db8534a3-b262-4770-bf75-e9501538fc23" providerId="ADAL" clId="{F5BD324D-B1C4-43AC-B7C9-22CB18934D5E}" dt="2022-12-02T13:50:32.735" v="102"/>
          <ac:picMkLst>
            <pc:docMk/>
            <pc:sldMk cId="3830019926" sldId="778"/>
            <ac:picMk id="10" creationId="{BB8F6015-BCA8-4AA8-9784-0EF5FD72A4E1}"/>
          </ac:picMkLst>
        </pc:picChg>
      </pc:sldChg>
      <pc:sldChg chg="modSp mod">
        <pc:chgData name="Zsofia DUDAS" userId="db8534a3-b262-4770-bf75-e9501538fc23" providerId="ADAL" clId="{F5BD324D-B1C4-43AC-B7C9-22CB18934D5E}" dt="2022-12-02T15:17:53.503" v="1209" actId="20577"/>
        <pc:sldMkLst>
          <pc:docMk/>
          <pc:sldMk cId="3766424951" sldId="780"/>
        </pc:sldMkLst>
        <pc:spChg chg="mod">
          <ac:chgData name="Zsofia DUDAS" userId="db8534a3-b262-4770-bf75-e9501538fc23" providerId="ADAL" clId="{F5BD324D-B1C4-43AC-B7C9-22CB18934D5E}" dt="2022-12-02T15:17:53.503" v="1209" actId="20577"/>
          <ac:spMkLst>
            <pc:docMk/>
            <pc:sldMk cId="3766424951" sldId="780"/>
            <ac:spMk id="33" creationId="{63F89621-8D1D-4C7A-85E0-215E0580CCA5}"/>
          </ac:spMkLst>
        </pc:spChg>
      </pc:sldChg>
      <pc:sldChg chg="addSp delSp modSp add mod">
        <pc:chgData name="Zsofia DUDAS" userId="db8534a3-b262-4770-bf75-e9501538fc23" providerId="ADAL" clId="{F5BD324D-B1C4-43AC-B7C9-22CB18934D5E}" dt="2022-12-02T16:42:01.686" v="1211" actId="20577"/>
        <pc:sldMkLst>
          <pc:docMk/>
          <pc:sldMk cId="974941920" sldId="782"/>
        </pc:sldMkLst>
        <pc:spChg chg="mod">
          <ac:chgData name="Zsofia DUDAS" userId="db8534a3-b262-4770-bf75-e9501538fc23" providerId="ADAL" clId="{F5BD324D-B1C4-43AC-B7C9-22CB18934D5E}" dt="2022-12-02T14:56:06.490" v="600" actId="20577"/>
          <ac:spMkLst>
            <pc:docMk/>
            <pc:sldMk cId="974941920" sldId="782"/>
            <ac:spMk id="3" creationId="{E9492F19-E3D7-46EE-ABCC-5CE040AB8DAA}"/>
          </ac:spMkLst>
        </pc:spChg>
        <pc:spChg chg="del mod">
          <ac:chgData name="Zsofia DUDAS" userId="db8534a3-b262-4770-bf75-e9501538fc23" providerId="ADAL" clId="{F5BD324D-B1C4-43AC-B7C9-22CB18934D5E}" dt="2022-12-02T14:54:01.758" v="321" actId="478"/>
          <ac:spMkLst>
            <pc:docMk/>
            <pc:sldMk cId="974941920" sldId="782"/>
            <ac:spMk id="7" creationId="{F896C50D-F329-4916-8B6B-2CAE0510DEF7}"/>
          </ac:spMkLst>
        </pc:spChg>
        <pc:spChg chg="add mod">
          <ac:chgData name="Zsofia DUDAS" userId="db8534a3-b262-4770-bf75-e9501538fc23" providerId="ADAL" clId="{F5BD324D-B1C4-43AC-B7C9-22CB18934D5E}" dt="2022-12-02T16:42:01.686" v="1211" actId="20577"/>
          <ac:spMkLst>
            <pc:docMk/>
            <pc:sldMk cId="974941920" sldId="782"/>
            <ac:spMk id="15" creationId="{8530053D-6AD2-4BA9-B14F-CC163F1774A5}"/>
          </ac:spMkLst>
        </pc:spChg>
        <pc:spChg chg="add mod">
          <ac:chgData name="Zsofia DUDAS" userId="db8534a3-b262-4770-bf75-e9501538fc23" providerId="ADAL" clId="{F5BD324D-B1C4-43AC-B7C9-22CB18934D5E}" dt="2022-12-02T15:07:09.452" v="699" actId="1076"/>
          <ac:spMkLst>
            <pc:docMk/>
            <pc:sldMk cId="974941920" sldId="782"/>
            <ac:spMk id="16" creationId="{2EFFE3A1-BA7D-4040-B51E-5C8853B6C93E}"/>
          </ac:spMkLst>
        </pc:spChg>
        <pc:spChg chg="add mod">
          <ac:chgData name="Zsofia DUDAS" userId="db8534a3-b262-4770-bf75-e9501538fc23" providerId="ADAL" clId="{F5BD324D-B1C4-43AC-B7C9-22CB18934D5E}" dt="2022-12-02T15:07:14.035" v="700" actId="1076"/>
          <ac:spMkLst>
            <pc:docMk/>
            <pc:sldMk cId="974941920" sldId="782"/>
            <ac:spMk id="18" creationId="{19A26167-E44D-4883-9CBE-8DC2ACAF47CD}"/>
          </ac:spMkLst>
        </pc:spChg>
        <pc:spChg chg="add mod">
          <ac:chgData name="Zsofia DUDAS" userId="db8534a3-b262-4770-bf75-e9501538fc23" providerId="ADAL" clId="{F5BD324D-B1C4-43AC-B7C9-22CB18934D5E}" dt="2022-12-02T15:15:35.173" v="1099" actId="20577"/>
          <ac:spMkLst>
            <pc:docMk/>
            <pc:sldMk cId="974941920" sldId="782"/>
            <ac:spMk id="19" creationId="{C725E526-20B7-4BFC-B611-BED365A540E8}"/>
          </ac:spMkLst>
        </pc:spChg>
        <pc:spChg chg="del">
          <ac:chgData name="Zsofia DUDAS" userId="db8534a3-b262-4770-bf75-e9501538fc23" providerId="ADAL" clId="{F5BD324D-B1C4-43AC-B7C9-22CB18934D5E}" dt="2022-12-02T14:53:56.371" v="316" actId="478"/>
          <ac:spMkLst>
            <pc:docMk/>
            <pc:sldMk cId="974941920" sldId="782"/>
            <ac:spMk id="28" creationId="{7FC7E8CB-AA1E-43D9-A369-0F722E86575F}"/>
          </ac:spMkLst>
        </pc:spChg>
        <pc:spChg chg="del">
          <ac:chgData name="Zsofia DUDAS" userId="db8534a3-b262-4770-bf75-e9501538fc23" providerId="ADAL" clId="{F5BD324D-B1C4-43AC-B7C9-22CB18934D5E}" dt="2022-12-02T14:53:58.045" v="317" actId="478"/>
          <ac:spMkLst>
            <pc:docMk/>
            <pc:sldMk cId="974941920" sldId="782"/>
            <ac:spMk id="30" creationId="{44A73C5A-DDF6-4831-9F8D-9E2A87B07756}"/>
          </ac:spMkLst>
        </pc:spChg>
        <pc:picChg chg="add del">
          <ac:chgData name="Zsofia DUDAS" userId="db8534a3-b262-4770-bf75-e9501538fc23" providerId="ADAL" clId="{F5BD324D-B1C4-43AC-B7C9-22CB18934D5E}" dt="2022-12-02T14:56:50.542" v="602" actId="22"/>
          <ac:picMkLst>
            <pc:docMk/>
            <pc:sldMk cId="974941920" sldId="782"/>
            <ac:picMk id="4" creationId="{C9C57740-02F2-4874-8050-4D239D75B4CB}"/>
          </ac:picMkLst>
        </pc:picChg>
        <pc:picChg chg="del">
          <ac:chgData name="Zsofia DUDAS" userId="db8534a3-b262-4770-bf75-e9501538fc23" providerId="ADAL" clId="{F5BD324D-B1C4-43AC-B7C9-22CB18934D5E}" dt="2022-12-02T14:53:54.575" v="314" actId="478"/>
          <ac:picMkLst>
            <pc:docMk/>
            <pc:sldMk cId="974941920" sldId="782"/>
            <ac:picMk id="14" creationId="{E5246269-9158-4DD1-A5F4-7ED6BEE6A2AE}"/>
          </ac:picMkLst>
        </pc:picChg>
        <pc:picChg chg="del">
          <ac:chgData name="Zsofia DUDAS" userId="db8534a3-b262-4770-bf75-e9501538fc23" providerId="ADAL" clId="{F5BD324D-B1C4-43AC-B7C9-22CB18934D5E}" dt="2022-12-02T14:54:00.076" v="319" actId="478"/>
          <ac:picMkLst>
            <pc:docMk/>
            <pc:sldMk cId="974941920" sldId="782"/>
            <ac:picMk id="17" creationId="{3BF07197-95B3-44C7-9071-E00B4719DB98}"/>
          </ac:picMkLst>
        </pc:picChg>
        <pc:picChg chg="add mod">
          <ac:chgData name="Zsofia DUDAS" userId="db8534a3-b262-4770-bf75-e9501538fc23" providerId="ADAL" clId="{F5BD324D-B1C4-43AC-B7C9-22CB18934D5E}" dt="2022-12-02T15:12:28.638" v="1032" actId="1076"/>
          <ac:picMkLst>
            <pc:docMk/>
            <pc:sldMk cId="974941920" sldId="782"/>
            <ac:picMk id="20" creationId="{971E665F-0CB6-4C0A-ACE3-381E5A15DF29}"/>
          </ac:picMkLst>
        </pc:picChg>
        <pc:picChg chg="del">
          <ac:chgData name="Zsofia DUDAS" userId="db8534a3-b262-4770-bf75-e9501538fc23" providerId="ADAL" clId="{F5BD324D-B1C4-43AC-B7C9-22CB18934D5E}" dt="2022-12-02T14:53:55.428" v="315" actId="478"/>
          <ac:picMkLst>
            <pc:docMk/>
            <pc:sldMk cId="974941920" sldId="782"/>
            <ac:picMk id="35" creationId="{CB197346-E573-41E5-8381-82D22E54BCF1}"/>
          </ac:picMkLst>
        </pc:picChg>
        <pc:picChg chg="del">
          <ac:chgData name="Zsofia DUDAS" userId="db8534a3-b262-4770-bf75-e9501538fc23" providerId="ADAL" clId="{F5BD324D-B1C4-43AC-B7C9-22CB18934D5E}" dt="2022-12-02T14:53:58.965" v="318" actId="478"/>
          <ac:picMkLst>
            <pc:docMk/>
            <pc:sldMk cId="974941920" sldId="782"/>
            <ac:picMk id="37" creationId="{CBD4F12F-3F42-47B7-AB31-C291646798B4}"/>
          </ac:picMkLst>
        </pc:picChg>
      </pc:sldChg>
      <pc:sldChg chg="modSp add del mod">
        <pc:chgData name="Zsofia DUDAS" userId="db8534a3-b262-4770-bf75-e9501538fc23" providerId="ADAL" clId="{F5BD324D-B1C4-43AC-B7C9-22CB18934D5E}" dt="2022-12-02T15:12:31.944" v="1034" actId="47"/>
        <pc:sldMkLst>
          <pc:docMk/>
          <pc:sldMk cId="1994732755" sldId="783"/>
        </pc:sldMkLst>
        <pc:spChg chg="mod">
          <ac:chgData name="Zsofia DUDAS" userId="db8534a3-b262-4770-bf75-e9501538fc23" providerId="ADAL" clId="{F5BD324D-B1C4-43AC-B7C9-22CB18934D5E}" dt="2022-12-02T14:57:00.031" v="627" actId="20577"/>
          <ac:spMkLst>
            <pc:docMk/>
            <pc:sldMk cId="1994732755" sldId="783"/>
            <ac:spMk id="3" creationId="{E9492F19-E3D7-46EE-ABCC-5CE040AB8DAA}"/>
          </ac:spMkLst>
        </pc:spChg>
      </pc:sldChg>
      <pc:sldChg chg="modSp add mod">
        <pc:chgData name="Zsofia DUDAS" userId="db8534a3-b262-4770-bf75-e9501538fc23" providerId="ADAL" clId="{F5BD324D-B1C4-43AC-B7C9-22CB18934D5E}" dt="2022-12-02T16:42:08.765" v="1213" actId="20577"/>
        <pc:sldMkLst>
          <pc:docMk/>
          <pc:sldMk cId="74125092" sldId="784"/>
        </pc:sldMkLst>
        <pc:spChg chg="mod">
          <ac:chgData name="Zsofia DUDAS" userId="db8534a3-b262-4770-bf75-e9501538fc23" providerId="ADAL" clId="{F5BD324D-B1C4-43AC-B7C9-22CB18934D5E}" dt="2022-12-02T15:12:48.306" v="1085" actId="20577"/>
          <ac:spMkLst>
            <pc:docMk/>
            <pc:sldMk cId="74125092" sldId="784"/>
            <ac:spMk id="3" creationId="{E9492F19-E3D7-46EE-ABCC-5CE040AB8DAA}"/>
          </ac:spMkLst>
        </pc:spChg>
        <pc:spChg chg="mod">
          <ac:chgData name="Zsofia DUDAS" userId="db8534a3-b262-4770-bf75-e9501538fc23" providerId="ADAL" clId="{F5BD324D-B1C4-43AC-B7C9-22CB18934D5E}" dt="2022-12-02T16:42:08.765" v="1213" actId="20577"/>
          <ac:spMkLst>
            <pc:docMk/>
            <pc:sldMk cId="74125092" sldId="784"/>
            <ac:spMk id="15" creationId="{8530053D-6AD2-4BA9-B14F-CC163F1774A5}"/>
          </ac:spMkLst>
        </pc:spChg>
      </pc:sldChg>
      <pc:sldChg chg="modSp add mod">
        <pc:chgData name="Zsofia DUDAS" userId="db8534a3-b262-4770-bf75-e9501538fc23" providerId="ADAL" clId="{F5BD324D-B1C4-43AC-B7C9-22CB18934D5E}" dt="2022-12-02T15:17:29.519" v="1189" actId="20577"/>
        <pc:sldMkLst>
          <pc:docMk/>
          <pc:sldMk cId="4213873106" sldId="785"/>
        </pc:sldMkLst>
        <pc:spChg chg="mod">
          <ac:chgData name="Zsofia DUDAS" userId="db8534a3-b262-4770-bf75-e9501538fc23" providerId="ADAL" clId="{F5BD324D-B1C4-43AC-B7C9-22CB18934D5E}" dt="2022-12-02T15:17:29.519" v="1189" actId="20577"/>
          <ac:spMkLst>
            <pc:docMk/>
            <pc:sldMk cId="4213873106" sldId="785"/>
            <ac:spMk id="38" creationId="{5B371457-1907-4959-94A1-18BB941138A3}"/>
          </ac:spMkLst>
        </pc:spChg>
      </pc:sldChg>
    </pc:docChg>
  </pc:docChgLst>
  <pc:docChgLst>
    <pc:chgData name="Zsófia Dudás (BE)" userId="S::zsofia.dudas_pwc.com#ext#@eceuropaeu.onmicrosoft.com::fe1013fe-74f4-44a4-9ce3-818781ed822c" providerId="AD" clId="Web-{257F092B-BB11-4B94-8759-C4961069E541}"/>
    <pc:docChg chg="modSld">
      <pc:chgData name="Zsófia Dudás (BE)" userId="S::zsofia.dudas_pwc.com#ext#@eceuropaeu.onmicrosoft.com::fe1013fe-74f4-44a4-9ce3-818781ed822c" providerId="AD" clId="Web-{257F092B-BB11-4B94-8759-C4961069E541}" dt="2022-11-22T13:24:45.451" v="182" actId="20577"/>
      <pc:docMkLst>
        <pc:docMk/>
      </pc:docMkLst>
      <pc:sldChg chg="addSp delSp modSp modCm">
        <pc:chgData name="Zsófia Dudás (BE)" userId="S::zsofia.dudas_pwc.com#ext#@eceuropaeu.onmicrosoft.com::fe1013fe-74f4-44a4-9ce3-818781ed822c" providerId="AD" clId="Web-{257F092B-BB11-4B94-8759-C4961069E541}" dt="2022-11-22T13:18:50.454" v="112"/>
        <pc:sldMkLst>
          <pc:docMk/>
          <pc:sldMk cId="3179786054" sldId="706"/>
        </pc:sldMkLst>
        <pc:spChg chg="mod">
          <ac:chgData name="Zsófia Dudás (BE)" userId="S::zsofia.dudas_pwc.com#ext#@eceuropaeu.onmicrosoft.com::fe1013fe-74f4-44a4-9ce3-818781ed822c" providerId="AD" clId="Web-{257F092B-BB11-4B94-8759-C4961069E541}" dt="2022-11-22T13:14:01.928" v="86" actId="20577"/>
          <ac:spMkLst>
            <pc:docMk/>
            <pc:sldMk cId="3179786054" sldId="706"/>
            <ac:spMk id="5" creationId="{454FB112-C409-401E-BB2D-1FA27B245A6D}"/>
          </ac:spMkLst>
        </pc:spChg>
        <pc:spChg chg="mod">
          <ac:chgData name="Zsófia Dudás (BE)" userId="S::zsofia.dudas_pwc.com#ext#@eceuropaeu.onmicrosoft.com::fe1013fe-74f4-44a4-9ce3-818781ed822c" providerId="AD" clId="Web-{257F092B-BB11-4B94-8759-C4961069E541}" dt="2022-11-22T10:36:56.770" v="50" actId="1076"/>
          <ac:spMkLst>
            <pc:docMk/>
            <pc:sldMk cId="3179786054" sldId="706"/>
            <ac:spMk id="34" creationId="{9192629F-DC10-4285-B932-CBE3937AC97B}"/>
          </ac:spMkLst>
        </pc:spChg>
        <pc:spChg chg="mod">
          <ac:chgData name="Zsófia Dudás (BE)" userId="S::zsofia.dudas_pwc.com#ext#@eceuropaeu.onmicrosoft.com::fe1013fe-74f4-44a4-9ce3-818781ed822c" providerId="AD" clId="Web-{257F092B-BB11-4B94-8759-C4961069E541}" dt="2022-11-22T10:36:51.254" v="45" actId="1076"/>
          <ac:spMkLst>
            <pc:docMk/>
            <pc:sldMk cId="3179786054" sldId="706"/>
            <ac:spMk id="35" creationId="{1A8CB494-59D7-4505-9C6E-BE4CCEC4761A}"/>
          </ac:spMkLst>
        </pc:spChg>
        <pc:spChg chg="mod">
          <ac:chgData name="Zsófia Dudás (BE)" userId="S::zsofia.dudas_pwc.com#ext#@eceuropaeu.onmicrosoft.com::fe1013fe-74f4-44a4-9ce3-818781ed822c" providerId="AD" clId="Web-{257F092B-BB11-4B94-8759-C4961069E541}" dt="2022-11-22T10:36:51.254" v="47" actId="1076"/>
          <ac:spMkLst>
            <pc:docMk/>
            <pc:sldMk cId="3179786054" sldId="706"/>
            <ac:spMk id="36" creationId="{5A47804B-E047-4E6A-A7E9-3BC08F1363A9}"/>
          </ac:spMkLst>
        </pc:spChg>
        <pc:spChg chg="mod">
          <ac:chgData name="Zsófia Dudás (BE)" userId="S::zsofia.dudas_pwc.com#ext#@eceuropaeu.onmicrosoft.com::fe1013fe-74f4-44a4-9ce3-818781ed822c" providerId="AD" clId="Web-{257F092B-BB11-4B94-8759-C4961069E541}" dt="2022-11-22T10:36:51.270" v="48" actId="1076"/>
          <ac:spMkLst>
            <pc:docMk/>
            <pc:sldMk cId="3179786054" sldId="706"/>
            <ac:spMk id="37" creationId="{C16B81D8-E7A7-4E9B-8693-7ED590498531}"/>
          </ac:spMkLst>
        </pc:spChg>
        <pc:spChg chg="mod">
          <ac:chgData name="Zsófia Dudás (BE)" userId="S::zsofia.dudas_pwc.com#ext#@eceuropaeu.onmicrosoft.com::fe1013fe-74f4-44a4-9ce3-818781ed822c" providerId="AD" clId="Web-{257F092B-BB11-4B94-8759-C4961069E541}" dt="2022-11-22T10:36:51.254" v="46" actId="1076"/>
          <ac:spMkLst>
            <pc:docMk/>
            <pc:sldMk cId="3179786054" sldId="706"/>
            <ac:spMk id="38" creationId="{776C709A-CCCE-43DE-AA46-0C01C984D964}"/>
          </ac:spMkLst>
        </pc:spChg>
        <pc:spChg chg="mod">
          <ac:chgData name="Zsófia Dudás (BE)" userId="S::zsofia.dudas_pwc.com#ext#@eceuropaeu.onmicrosoft.com::fe1013fe-74f4-44a4-9ce3-818781ed822c" providerId="AD" clId="Web-{257F092B-BB11-4B94-8759-C4961069E541}" dt="2022-11-22T10:36:51.270" v="49" actId="1076"/>
          <ac:spMkLst>
            <pc:docMk/>
            <pc:sldMk cId="3179786054" sldId="706"/>
            <ac:spMk id="39" creationId="{78BF2F76-0CEC-4523-BDF2-534232193F78}"/>
          </ac:spMkLst>
        </pc:spChg>
        <pc:picChg chg="add mod ord modCrop">
          <ac:chgData name="Zsófia Dudás (BE)" userId="S::zsofia.dudas_pwc.com#ext#@eceuropaeu.onmicrosoft.com::fe1013fe-74f4-44a4-9ce3-818781ed822c" providerId="AD" clId="Web-{257F092B-BB11-4B94-8759-C4961069E541}" dt="2022-11-22T13:18:50.454" v="112"/>
          <ac:picMkLst>
            <pc:docMk/>
            <pc:sldMk cId="3179786054" sldId="706"/>
            <ac:picMk id="2" creationId="{2D7FEA97-3714-910D-E303-9D0280E75BF0}"/>
          </ac:picMkLst>
        </pc:picChg>
        <pc:picChg chg="add mod">
          <ac:chgData name="Zsófia Dudás (BE)" userId="S::zsofia.dudas_pwc.com#ext#@eceuropaeu.onmicrosoft.com::fe1013fe-74f4-44a4-9ce3-818781ed822c" providerId="AD" clId="Web-{257F092B-BB11-4B94-8759-C4961069E541}" dt="2022-11-22T13:18:39.938" v="109" actId="1076"/>
          <ac:picMkLst>
            <pc:docMk/>
            <pc:sldMk cId="3179786054" sldId="706"/>
            <ac:picMk id="4" creationId="{1438F759-18A2-09CD-6A76-BC11AF2A6899}"/>
          </ac:picMkLst>
        </pc:picChg>
        <pc:picChg chg="del mod">
          <ac:chgData name="Zsófia Dudás (BE)" userId="S::zsofia.dudas_pwc.com#ext#@eceuropaeu.onmicrosoft.com::fe1013fe-74f4-44a4-9ce3-818781ed822c" providerId="AD" clId="Web-{257F092B-BB11-4B94-8759-C4961069E541}" dt="2022-11-22T13:17:00.466" v="88"/>
          <ac:picMkLst>
            <pc:docMk/>
            <pc:sldMk cId="3179786054" sldId="706"/>
            <ac:picMk id="31" creationId="{0F38A832-9E8D-4751-9E47-0D3304293D2B}"/>
          </ac:picMkLst>
        </pc:picChg>
        <pc:picChg chg="mod">
          <ac:chgData name="Zsófia Dudás (BE)" userId="S::zsofia.dudas_pwc.com#ext#@eceuropaeu.onmicrosoft.com::fe1013fe-74f4-44a4-9ce3-818781ed822c" providerId="AD" clId="Web-{257F092B-BB11-4B94-8759-C4961069E541}" dt="2022-11-22T10:36:02.971" v="24" actId="1076"/>
          <ac:picMkLst>
            <pc:docMk/>
            <pc:sldMk cId="3179786054" sldId="706"/>
            <ac:picMk id="46" creationId="{D24CC410-8878-48E0-890E-96801CFCB441}"/>
          </ac:picMkLst>
        </pc:picChg>
      </pc:sldChg>
      <pc:sldChg chg="modSp modCm">
        <pc:chgData name="Zsófia Dudás (BE)" userId="S::zsofia.dudas_pwc.com#ext#@eceuropaeu.onmicrosoft.com::fe1013fe-74f4-44a4-9ce3-818781ed822c" providerId="AD" clId="Web-{257F092B-BB11-4B94-8759-C4961069E541}" dt="2022-11-22T13:13:03.769" v="81" actId="14100"/>
        <pc:sldMkLst>
          <pc:docMk/>
          <pc:sldMk cId="4257712736" sldId="707"/>
        </pc:sldMkLst>
        <pc:spChg chg="mod">
          <ac:chgData name="Zsófia Dudás (BE)" userId="S::zsofia.dudas_pwc.com#ext#@eceuropaeu.onmicrosoft.com::fe1013fe-74f4-44a4-9ce3-818781ed822c" providerId="AD" clId="Web-{257F092B-BB11-4B94-8759-C4961069E541}" dt="2022-11-22T10:42:05.403" v="61"/>
          <ac:spMkLst>
            <pc:docMk/>
            <pc:sldMk cId="4257712736" sldId="707"/>
            <ac:spMk id="3" creationId="{9208E3B7-3C58-4231-B9ED-90CF8ED11B1F}"/>
          </ac:spMkLst>
        </pc:spChg>
        <pc:spChg chg="mod">
          <ac:chgData name="Zsófia Dudás (BE)" userId="S::zsofia.dudas_pwc.com#ext#@eceuropaeu.onmicrosoft.com::fe1013fe-74f4-44a4-9ce3-818781ed822c" providerId="AD" clId="Web-{257F092B-BB11-4B94-8759-C4961069E541}" dt="2022-11-22T10:42:01.653" v="59"/>
          <ac:spMkLst>
            <pc:docMk/>
            <pc:sldMk cId="4257712736" sldId="707"/>
            <ac:spMk id="12" creationId="{7F139517-2174-4432-95BE-18981EDA3CD4}"/>
          </ac:spMkLst>
        </pc:spChg>
        <pc:spChg chg="mod">
          <ac:chgData name="Zsófia Dudás (BE)" userId="S::zsofia.dudas_pwc.com#ext#@eceuropaeu.onmicrosoft.com::fe1013fe-74f4-44a4-9ce3-818781ed822c" providerId="AD" clId="Web-{257F092B-BB11-4B94-8759-C4961069E541}" dt="2022-11-22T13:13:03.769" v="81" actId="14100"/>
          <ac:spMkLst>
            <pc:docMk/>
            <pc:sldMk cId="4257712736" sldId="707"/>
            <ac:spMk id="23" creationId="{3296B3A6-B5D1-4378-BC5E-82621B80227F}"/>
          </ac:spMkLst>
        </pc:spChg>
      </pc:sldChg>
      <pc:sldChg chg="addSp delSp modSp">
        <pc:chgData name="Zsófia Dudás (BE)" userId="S::zsofia.dudas_pwc.com#ext#@eceuropaeu.onmicrosoft.com::fe1013fe-74f4-44a4-9ce3-818781ed822c" providerId="AD" clId="Web-{257F092B-BB11-4B94-8759-C4961069E541}" dt="2022-11-22T13:24:45.451" v="182" actId="20577"/>
        <pc:sldMkLst>
          <pc:docMk/>
          <pc:sldMk cId="1980769545" sldId="708"/>
        </pc:sldMkLst>
        <pc:spChg chg="add mod">
          <ac:chgData name="Zsófia Dudás (BE)" userId="S::zsofia.dudas_pwc.com#ext#@eceuropaeu.onmicrosoft.com::fe1013fe-74f4-44a4-9ce3-818781ed822c" providerId="AD" clId="Web-{257F092B-BB11-4B94-8759-C4961069E541}" dt="2022-11-22T13:22:02.258" v="154" actId="1076"/>
          <ac:spMkLst>
            <pc:docMk/>
            <pc:sldMk cId="1980769545" sldId="708"/>
            <ac:spMk id="10" creationId="{E883FF0E-98AA-4A11-5E86-A69FF3DB9BB8}"/>
          </ac:spMkLst>
        </pc:spChg>
        <pc:spChg chg="add del mod">
          <ac:chgData name="Zsófia Dudás (BE)" userId="S::zsofia.dudas_pwc.com#ext#@eceuropaeu.onmicrosoft.com::fe1013fe-74f4-44a4-9ce3-818781ed822c" providerId="AD" clId="Web-{257F092B-BB11-4B94-8759-C4961069E541}" dt="2022-11-22T13:24:04.434" v="165"/>
          <ac:spMkLst>
            <pc:docMk/>
            <pc:sldMk cId="1980769545" sldId="708"/>
            <ac:spMk id="18" creationId="{F6480940-FAF8-BC1A-DCEF-5B8466E215B7}"/>
          </ac:spMkLst>
        </pc:spChg>
        <pc:spChg chg="add mod">
          <ac:chgData name="Zsófia Dudás (BE)" userId="S::zsofia.dudas_pwc.com#ext#@eceuropaeu.onmicrosoft.com::fe1013fe-74f4-44a4-9ce3-818781ed822c" providerId="AD" clId="Web-{257F092B-BB11-4B94-8759-C4961069E541}" dt="2022-11-22T13:24:31.310" v="175" actId="14100"/>
          <ac:spMkLst>
            <pc:docMk/>
            <pc:sldMk cId="1980769545" sldId="708"/>
            <ac:spMk id="19" creationId="{7EEFE0B5-CAC9-E230-1FBD-6AC9B03A49DD}"/>
          </ac:spMkLst>
        </pc:spChg>
        <pc:spChg chg="mod">
          <ac:chgData name="Zsófia Dudás (BE)" userId="S::zsofia.dudas_pwc.com#ext#@eceuropaeu.onmicrosoft.com::fe1013fe-74f4-44a4-9ce3-818781ed822c" providerId="AD" clId="Web-{257F092B-BB11-4B94-8759-C4961069E541}" dt="2022-11-22T13:24:45.451" v="182" actId="20577"/>
          <ac:spMkLst>
            <pc:docMk/>
            <pc:sldMk cId="1980769545" sldId="708"/>
            <ac:spMk id="50" creationId="{6DE3B505-9096-4DCD-B28B-B93686A2F944}"/>
          </ac:spMkLst>
        </pc:spChg>
        <pc:picChg chg="add mod">
          <ac:chgData name="Zsófia Dudás (BE)" userId="S::zsofia.dudas_pwc.com#ext#@eceuropaeu.onmicrosoft.com::fe1013fe-74f4-44a4-9ce3-818781ed822c" providerId="AD" clId="Web-{257F092B-BB11-4B94-8759-C4961069E541}" dt="2022-11-22T13:20:56.756" v="133" actId="1076"/>
          <ac:picMkLst>
            <pc:docMk/>
            <pc:sldMk cId="1980769545" sldId="708"/>
            <ac:picMk id="4" creationId="{7A6B70B9-9705-771A-2952-27D4A54747A6}"/>
          </ac:picMkLst>
        </pc:picChg>
        <pc:picChg chg="add del mod">
          <ac:chgData name="Zsófia Dudás (BE)" userId="S::zsofia.dudas_pwc.com#ext#@eceuropaeu.onmicrosoft.com::fe1013fe-74f4-44a4-9ce3-818781ed822c" providerId="AD" clId="Web-{257F092B-BB11-4B94-8759-C4961069E541}" dt="2022-11-22T13:21:12.850" v="144"/>
          <ac:picMkLst>
            <pc:docMk/>
            <pc:sldMk cId="1980769545" sldId="708"/>
            <ac:picMk id="6" creationId="{8F395F98-5A0D-CBB8-71EC-6036BFE32B3B}"/>
          </ac:picMkLst>
        </pc:picChg>
        <pc:picChg chg="add del mod">
          <ac:chgData name="Zsófia Dudás (BE)" userId="S::zsofia.dudas_pwc.com#ext#@eceuropaeu.onmicrosoft.com::fe1013fe-74f4-44a4-9ce3-818781ed822c" providerId="AD" clId="Web-{257F092B-BB11-4B94-8759-C4961069E541}" dt="2022-11-22T13:21:27.725" v="150"/>
          <ac:picMkLst>
            <pc:docMk/>
            <pc:sldMk cId="1980769545" sldId="708"/>
            <ac:picMk id="8" creationId="{1FF374ED-F71E-700B-84FD-FAD0A5034016}"/>
          </ac:picMkLst>
        </pc:picChg>
        <pc:picChg chg="add mod">
          <ac:chgData name="Zsófia Dudás (BE)" userId="S::zsofia.dudas_pwc.com#ext#@eceuropaeu.onmicrosoft.com::fe1013fe-74f4-44a4-9ce3-818781ed822c" providerId="AD" clId="Web-{257F092B-BB11-4B94-8759-C4961069E541}" dt="2022-11-22T13:21:18.834" v="146" actId="1076"/>
          <ac:picMkLst>
            <pc:docMk/>
            <pc:sldMk cId="1980769545" sldId="708"/>
            <ac:picMk id="11" creationId="{C23790CD-B88F-4A32-59A5-9E7DFB4504AC}"/>
          </ac:picMkLst>
        </pc:picChg>
        <pc:picChg chg="add mod">
          <ac:chgData name="Zsófia Dudás (BE)" userId="S::zsofia.dudas_pwc.com#ext#@eceuropaeu.onmicrosoft.com::fe1013fe-74f4-44a4-9ce3-818781ed822c" providerId="AD" clId="Web-{257F092B-BB11-4B94-8759-C4961069E541}" dt="2022-11-22T13:21:22.819" v="148" actId="1076"/>
          <ac:picMkLst>
            <pc:docMk/>
            <pc:sldMk cId="1980769545" sldId="708"/>
            <ac:picMk id="12" creationId="{9FEC2DD5-7321-C5C2-C71B-CC790679CD56}"/>
          </ac:picMkLst>
        </pc:picChg>
        <pc:picChg chg="add mod">
          <ac:chgData name="Zsófia Dudás (BE)" userId="S::zsofia.dudas_pwc.com#ext#@eceuropaeu.onmicrosoft.com::fe1013fe-74f4-44a4-9ce3-818781ed822c" providerId="AD" clId="Web-{257F092B-BB11-4B94-8759-C4961069E541}" dt="2022-11-22T13:21:58.008" v="152" actId="1076"/>
          <ac:picMkLst>
            <pc:docMk/>
            <pc:sldMk cId="1980769545" sldId="708"/>
            <ac:picMk id="13" creationId="{370CCFC0-7223-2816-0888-2A3589BC2325}"/>
          </ac:picMkLst>
        </pc:picChg>
        <pc:picChg chg="add mod modCrop">
          <ac:chgData name="Zsófia Dudás (BE)" userId="S::zsofia.dudas_pwc.com#ext#@eceuropaeu.onmicrosoft.com::fe1013fe-74f4-44a4-9ce3-818781ed822c" providerId="AD" clId="Web-{257F092B-BB11-4B94-8759-C4961069E541}" dt="2022-11-22T13:24:00.637" v="162" actId="1076"/>
          <ac:picMkLst>
            <pc:docMk/>
            <pc:sldMk cId="1980769545" sldId="708"/>
            <ac:picMk id="17" creationId="{F02BB718-9C4E-748C-41FB-662F93F54FCD}"/>
          </ac:picMkLst>
        </pc:picChg>
      </pc:sldChg>
    </pc:docChg>
  </pc:docChgLst>
  <pc:docChgLst>
    <pc:chgData name="Theodore Mercier (BE)" userId="S::theodore.mercier_pwc.com#ext#@eceuropaeu.onmicrosoft.com::d43be856-472d-46c7-b526-8efb94818113" providerId="AD" clId="Web-{3B079F2A-7CC1-DC69-C662-349381DC3CC4}"/>
    <pc:docChg chg="modSld">
      <pc:chgData name="Theodore Mercier (BE)" userId="S::theodore.mercier_pwc.com#ext#@eceuropaeu.onmicrosoft.com::d43be856-472d-46c7-b526-8efb94818113" providerId="AD" clId="Web-{3B079F2A-7CC1-DC69-C662-349381DC3CC4}" dt="2022-12-06T09:11:35.671" v="3"/>
      <pc:docMkLst>
        <pc:docMk/>
      </pc:docMkLst>
      <pc:sldChg chg="modCm">
        <pc:chgData name="Theodore Mercier (BE)" userId="S::theodore.mercier_pwc.com#ext#@eceuropaeu.onmicrosoft.com::d43be856-472d-46c7-b526-8efb94818113" providerId="AD" clId="Web-{3B079F2A-7CC1-DC69-C662-349381DC3CC4}" dt="2022-12-06T09:11:35.671" v="3"/>
        <pc:sldMkLst>
          <pc:docMk/>
          <pc:sldMk cId="784153695" sldId="747"/>
        </pc:sldMkLst>
      </pc:sldChg>
      <pc:sldChg chg="delAnim">
        <pc:chgData name="Theodore Mercier (BE)" userId="S::theodore.mercier_pwc.com#ext#@eceuropaeu.onmicrosoft.com::d43be856-472d-46c7-b526-8efb94818113" providerId="AD" clId="Web-{3B079F2A-7CC1-DC69-C662-349381DC3CC4}" dt="2022-12-06T07:58:08.560" v="1"/>
        <pc:sldMkLst>
          <pc:docMk/>
          <pc:sldMk cId="3923556433" sldId="748"/>
        </pc:sldMkLst>
      </pc:sldChg>
      <pc:sldChg chg="modCm">
        <pc:chgData name="Theodore Mercier (BE)" userId="S::theodore.mercier_pwc.com#ext#@eceuropaeu.onmicrosoft.com::d43be856-472d-46c7-b526-8efb94818113" providerId="AD" clId="Web-{3B079F2A-7CC1-DC69-C662-349381DC3CC4}" dt="2022-12-06T08:02:47.514" v="2"/>
        <pc:sldMkLst>
          <pc:docMk/>
          <pc:sldMk cId="4136619840" sldId="755"/>
        </pc:sldMkLst>
      </pc:sldChg>
    </pc:docChg>
  </pc:docChgLst>
  <pc:docChgLst>
    <pc:chgData name="DUDAS Zsofia (GROW-EXT)" userId="S::zsofia.dudas@ext.ec.europa.eu::db8534a3-b262-4770-bf75-e9501538fc23" providerId="AD" clId="Web-{9ACCF365-B90C-4101-BF78-F22641546351}"/>
    <pc:docChg chg="modSld">
      <pc:chgData name="DUDAS Zsofia (GROW-EXT)" userId="S::zsofia.dudas@ext.ec.europa.eu::db8534a3-b262-4770-bf75-e9501538fc23" providerId="AD" clId="Web-{9ACCF365-B90C-4101-BF78-F22641546351}" dt="2022-12-05T16:10:38.769" v="80" actId="20577"/>
      <pc:docMkLst>
        <pc:docMk/>
      </pc:docMkLst>
      <pc:sldChg chg="modSp">
        <pc:chgData name="DUDAS Zsofia (GROW-EXT)" userId="S::zsofia.dudas@ext.ec.europa.eu::db8534a3-b262-4770-bf75-e9501538fc23" providerId="AD" clId="Web-{9ACCF365-B90C-4101-BF78-F22641546351}" dt="2022-12-05T16:07:08.291" v="45" actId="20577"/>
        <pc:sldMkLst>
          <pc:docMk/>
          <pc:sldMk cId="3179786054" sldId="706"/>
        </pc:sldMkLst>
        <pc:spChg chg="mod">
          <ac:chgData name="DUDAS Zsofia (GROW-EXT)" userId="S::zsofia.dudas@ext.ec.europa.eu::db8534a3-b262-4770-bf75-e9501538fc23" providerId="AD" clId="Web-{9ACCF365-B90C-4101-BF78-F22641546351}" dt="2022-12-05T16:07:08.291" v="45" actId="20577"/>
          <ac:spMkLst>
            <pc:docMk/>
            <pc:sldMk cId="3179786054" sldId="706"/>
            <ac:spMk id="5" creationId="{454FB112-C409-401E-BB2D-1FA27B245A6D}"/>
          </ac:spMkLst>
        </pc:spChg>
      </pc:sldChg>
      <pc:sldChg chg="modSp">
        <pc:chgData name="DUDAS Zsofia (GROW-EXT)" userId="S::zsofia.dudas@ext.ec.europa.eu::db8534a3-b262-4770-bf75-e9501538fc23" providerId="AD" clId="Web-{9ACCF365-B90C-4101-BF78-F22641546351}" dt="2022-12-05T16:10:38.769" v="80" actId="20577"/>
        <pc:sldMkLst>
          <pc:docMk/>
          <pc:sldMk cId="4257712736" sldId="707"/>
        </pc:sldMkLst>
        <pc:spChg chg="mod">
          <ac:chgData name="DUDAS Zsofia (GROW-EXT)" userId="S::zsofia.dudas@ext.ec.europa.eu::db8534a3-b262-4770-bf75-e9501538fc23" providerId="AD" clId="Web-{9ACCF365-B90C-4101-BF78-F22641546351}" dt="2022-12-05T16:10:14.986" v="75" actId="1076"/>
          <ac:spMkLst>
            <pc:docMk/>
            <pc:sldMk cId="4257712736" sldId="707"/>
            <ac:spMk id="12" creationId="{7F139517-2174-4432-95BE-18981EDA3CD4}"/>
          </ac:spMkLst>
        </pc:spChg>
        <pc:spChg chg="mod">
          <ac:chgData name="DUDAS Zsofia (GROW-EXT)" userId="S::zsofia.dudas@ext.ec.europa.eu::db8534a3-b262-4770-bf75-e9501538fc23" providerId="AD" clId="Web-{9ACCF365-B90C-4101-BF78-F22641546351}" dt="2022-12-05T16:10:38.769" v="80" actId="20577"/>
          <ac:spMkLst>
            <pc:docMk/>
            <pc:sldMk cId="4257712736" sldId="707"/>
            <ac:spMk id="13" creationId="{1A9B62EC-A242-46FB-9271-AA6D5B39DCC7}"/>
          </ac:spMkLst>
        </pc:spChg>
        <pc:spChg chg="mod">
          <ac:chgData name="DUDAS Zsofia (GROW-EXT)" userId="S::zsofia.dudas@ext.ec.europa.eu::db8534a3-b262-4770-bf75-e9501538fc23" providerId="AD" clId="Web-{9ACCF365-B90C-4101-BF78-F22641546351}" dt="2022-12-05T16:09:56.204" v="71" actId="14100"/>
          <ac:spMkLst>
            <pc:docMk/>
            <pc:sldMk cId="4257712736" sldId="707"/>
            <ac:spMk id="15" creationId="{0F458171-F4EF-42D5-B2A1-42C3FD828456}"/>
          </ac:spMkLst>
        </pc:spChg>
        <pc:spChg chg="mod">
          <ac:chgData name="DUDAS Zsofia (GROW-EXT)" userId="S::zsofia.dudas@ext.ec.europa.eu::db8534a3-b262-4770-bf75-e9501538fc23" providerId="AD" clId="Web-{9ACCF365-B90C-4101-BF78-F22641546351}" dt="2022-12-05T16:10:09.517" v="74" actId="14100"/>
          <ac:spMkLst>
            <pc:docMk/>
            <pc:sldMk cId="4257712736" sldId="707"/>
            <ac:spMk id="23" creationId="{3296B3A6-B5D1-4378-BC5E-82621B80227F}"/>
          </ac:spMkLst>
        </pc:spChg>
        <pc:spChg chg="mod">
          <ac:chgData name="DUDAS Zsofia (GROW-EXT)" userId="S::zsofia.dudas@ext.ec.europa.eu::db8534a3-b262-4770-bf75-e9501538fc23" providerId="AD" clId="Web-{9ACCF365-B90C-4101-BF78-F22641546351}" dt="2022-12-05T16:10:29.081" v="78" actId="20577"/>
          <ac:spMkLst>
            <pc:docMk/>
            <pc:sldMk cId="4257712736" sldId="707"/>
            <ac:spMk id="32" creationId="{DD522E03-86F4-4BE7-9584-C64410BCCC0C}"/>
          </ac:spMkLst>
        </pc:spChg>
      </pc:sldChg>
      <pc:sldChg chg="modSp">
        <pc:chgData name="DUDAS Zsofia (GROW-EXT)" userId="S::zsofia.dudas@ext.ec.europa.eu::db8534a3-b262-4770-bf75-e9501538fc23" providerId="AD" clId="Web-{9ACCF365-B90C-4101-BF78-F22641546351}" dt="2022-12-05T16:09:29.609" v="68" actId="14100"/>
        <pc:sldMkLst>
          <pc:docMk/>
          <pc:sldMk cId="1980769545" sldId="708"/>
        </pc:sldMkLst>
        <pc:spChg chg="mod">
          <ac:chgData name="DUDAS Zsofia (GROW-EXT)" userId="S::zsofia.dudas@ext.ec.europa.eu::db8534a3-b262-4770-bf75-e9501538fc23" providerId="AD" clId="Web-{9ACCF365-B90C-4101-BF78-F22641546351}" dt="2022-12-05T16:07:48.152" v="50" actId="20577"/>
          <ac:spMkLst>
            <pc:docMk/>
            <pc:sldMk cId="1980769545" sldId="708"/>
            <ac:spMk id="5" creationId="{30BD8F0E-E9AE-CBA3-C11C-70A6057CCF8F}"/>
          </ac:spMkLst>
        </pc:spChg>
        <pc:spChg chg="mod">
          <ac:chgData name="DUDAS Zsofia (GROW-EXT)" userId="S::zsofia.dudas@ext.ec.europa.eu::db8534a3-b262-4770-bf75-e9501538fc23" providerId="AD" clId="Web-{9ACCF365-B90C-4101-BF78-F22641546351}" dt="2022-12-05T16:07:56.137" v="52" actId="20577"/>
          <ac:spMkLst>
            <pc:docMk/>
            <pc:sldMk cId="1980769545" sldId="708"/>
            <ac:spMk id="10" creationId="{E883FF0E-98AA-4A11-5E86-A69FF3DB9BB8}"/>
          </ac:spMkLst>
        </pc:spChg>
        <pc:spChg chg="mod">
          <ac:chgData name="DUDAS Zsofia (GROW-EXT)" userId="S::zsofia.dudas@ext.ec.europa.eu::db8534a3-b262-4770-bf75-e9501538fc23" providerId="AD" clId="Web-{9ACCF365-B90C-4101-BF78-F22641546351}" dt="2022-12-05T16:09:29.609" v="68" actId="14100"/>
          <ac:spMkLst>
            <pc:docMk/>
            <pc:sldMk cId="1980769545" sldId="708"/>
            <ac:spMk id="14" creationId="{2C309628-D8A7-4148-8298-C78CE19F9F1F}"/>
          </ac:spMkLst>
        </pc:spChg>
        <pc:spChg chg="mod">
          <ac:chgData name="DUDAS Zsofia (GROW-EXT)" userId="S::zsofia.dudas@ext.ec.europa.eu::db8534a3-b262-4770-bf75-e9501538fc23" providerId="AD" clId="Web-{9ACCF365-B90C-4101-BF78-F22641546351}" dt="2022-12-05T16:09:04.827" v="67" actId="20577"/>
          <ac:spMkLst>
            <pc:docMk/>
            <pc:sldMk cId="1980769545" sldId="708"/>
            <ac:spMk id="16" creationId="{7072910C-FE80-4115-92F7-22B4D008D57A}"/>
          </ac:spMkLst>
        </pc:spChg>
        <pc:spChg chg="mod">
          <ac:chgData name="DUDAS Zsofia (GROW-EXT)" userId="S::zsofia.dudas@ext.ec.europa.eu::db8534a3-b262-4770-bf75-e9501538fc23" providerId="AD" clId="Web-{9ACCF365-B90C-4101-BF78-F22641546351}" dt="2022-12-05T16:08:35.170" v="61" actId="20577"/>
          <ac:spMkLst>
            <pc:docMk/>
            <pc:sldMk cId="1980769545" sldId="708"/>
            <ac:spMk id="50" creationId="{6DE3B505-9096-4DCD-B28B-B93686A2F944}"/>
          </ac:spMkLst>
        </pc:spChg>
        <pc:picChg chg="mod">
          <ac:chgData name="DUDAS Zsofia (GROW-EXT)" userId="S::zsofia.dudas@ext.ec.europa.eu::db8534a3-b262-4770-bf75-e9501538fc23" providerId="AD" clId="Web-{9ACCF365-B90C-4101-BF78-F22641546351}" dt="2022-12-05T16:08:48.530" v="64" actId="1076"/>
          <ac:picMkLst>
            <pc:docMk/>
            <pc:sldMk cId="1980769545" sldId="708"/>
            <ac:picMk id="4" creationId="{7A6B70B9-9705-771A-2952-27D4A54747A6}"/>
          </ac:picMkLst>
        </pc:picChg>
        <pc:picChg chg="mod">
          <ac:chgData name="DUDAS Zsofia (GROW-EXT)" userId="S::zsofia.dudas@ext.ec.europa.eu::db8534a3-b262-4770-bf75-e9501538fc23" providerId="AD" clId="Web-{9ACCF365-B90C-4101-BF78-F22641546351}" dt="2022-12-05T16:08:41.357" v="62" actId="1076"/>
          <ac:picMkLst>
            <pc:docMk/>
            <pc:sldMk cId="1980769545" sldId="708"/>
            <ac:picMk id="7" creationId="{D0266FCF-1F2E-1D69-BD13-18A083EDC8D9}"/>
          </ac:picMkLst>
        </pc:picChg>
        <pc:picChg chg="mod">
          <ac:chgData name="DUDAS Zsofia (GROW-EXT)" userId="S::zsofia.dudas@ext.ec.europa.eu::db8534a3-b262-4770-bf75-e9501538fc23" providerId="AD" clId="Web-{9ACCF365-B90C-4101-BF78-F22641546351}" dt="2022-12-05T16:08:51.530" v="65" actId="1076"/>
          <ac:picMkLst>
            <pc:docMk/>
            <pc:sldMk cId="1980769545" sldId="708"/>
            <ac:picMk id="11" creationId="{C23790CD-B88F-4A32-59A5-9E7DFB4504AC}"/>
          </ac:picMkLst>
        </pc:picChg>
        <pc:picChg chg="mod">
          <ac:chgData name="DUDAS Zsofia (GROW-EXT)" userId="S::zsofia.dudas@ext.ec.europa.eu::db8534a3-b262-4770-bf75-e9501538fc23" providerId="AD" clId="Web-{9ACCF365-B90C-4101-BF78-F22641546351}" dt="2022-12-05T16:08:44.295" v="63" actId="1076"/>
          <ac:picMkLst>
            <pc:docMk/>
            <pc:sldMk cId="1980769545" sldId="708"/>
            <ac:picMk id="12" creationId="{9FEC2DD5-7321-C5C2-C71B-CC790679CD56}"/>
          </ac:picMkLst>
        </pc:picChg>
        <pc:picChg chg="mod">
          <ac:chgData name="DUDAS Zsofia (GROW-EXT)" userId="S::zsofia.dudas@ext.ec.europa.eu::db8534a3-b262-4770-bf75-e9501538fc23" providerId="AD" clId="Web-{9ACCF365-B90C-4101-BF78-F22641546351}" dt="2022-12-05T16:08:02.903" v="53" actId="1076"/>
          <ac:picMkLst>
            <pc:docMk/>
            <pc:sldMk cId="1980769545" sldId="708"/>
            <ac:picMk id="17" creationId="{9C33F4E1-4326-DE87-4891-6B74D5CA95D6}"/>
          </ac:picMkLst>
        </pc:picChg>
        <pc:picChg chg="mod">
          <ac:chgData name="DUDAS Zsofia (GROW-EXT)" userId="S::zsofia.dudas@ext.ec.europa.eu::db8534a3-b262-4770-bf75-e9501538fc23" providerId="AD" clId="Web-{9ACCF365-B90C-4101-BF78-F22641546351}" dt="2022-12-05T16:08:09.747" v="55" actId="1076"/>
          <ac:picMkLst>
            <pc:docMk/>
            <pc:sldMk cId="1980769545" sldId="708"/>
            <ac:picMk id="20" creationId="{B56A0A0B-BD4D-2169-FC5F-0B364941F893}"/>
          </ac:picMkLst>
        </pc:picChg>
        <pc:picChg chg="mod">
          <ac:chgData name="DUDAS Zsofia (GROW-EXT)" userId="S::zsofia.dudas@ext.ec.europa.eu::db8534a3-b262-4770-bf75-e9501538fc23" providerId="AD" clId="Web-{9ACCF365-B90C-4101-BF78-F22641546351}" dt="2022-12-05T16:08:05.122" v="54" actId="1076"/>
          <ac:picMkLst>
            <pc:docMk/>
            <pc:sldMk cId="1980769545" sldId="708"/>
            <ac:picMk id="21" creationId="{55201A69-9F9E-FF83-E921-097B9279A3B2}"/>
          </ac:picMkLst>
        </pc:picChg>
      </pc:sldChg>
    </pc:docChg>
  </pc:docChgLst>
  <pc:docChgLst>
    <pc:chgData name="Lora Van Looveren (BE)" userId="S::lora.van.looveren_pwc.com#ext#@eceuropaeu.onmicrosoft.com::a14db213-fc91-4921-818b-e800ef730836" providerId="AD" clId="Web-{C79C0B77-892C-4EAA-8F25-57278010CE11}"/>
    <pc:docChg chg="addSld delSld modSld sldOrd addMainMaster modMainMaster">
      <pc:chgData name="Lora Van Looveren (BE)" userId="S::lora.van.looveren_pwc.com#ext#@eceuropaeu.onmicrosoft.com::a14db213-fc91-4921-818b-e800ef730836" providerId="AD" clId="Web-{C79C0B77-892C-4EAA-8F25-57278010CE11}" dt="2022-12-06T19:34:57.820" v="301"/>
      <pc:docMkLst>
        <pc:docMk/>
      </pc:docMkLst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196" v="0"/>
        <pc:sldMkLst>
          <pc:docMk/>
          <pc:sldMk cId="3179786054" sldId="706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259" v="1"/>
        <pc:sldMkLst>
          <pc:docMk/>
          <pc:sldMk cId="4257712736" sldId="707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321" v="2"/>
        <pc:sldMkLst>
          <pc:docMk/>
          <pc:sldMk cId="1980769545" sldId="708"/>
        </pc:sldMkLst>
      </pc:sldChg>
      <pc:sldChg chg="modSp">
        <pc:chgData name="Lora Van Looveren (BE)" userId="S::lora.van.looveren_pwc.com#ext#@eceuropaeu.onmicrosoft.com::a14db213-fc91-4921-818b-e800ef730836" providerId="AD" clId="Web-{C79C0B77-892C-4EAA-8F25-57278010CE11}" dt="2022-12-06T19:03:56.909" v="277" actId="14100"/>
        <pc:sldMkLst>
          <pc:docMk/>
          <pc:sldMk cId="483229979" sldId="719"/>
        </pc:sldMkLst>
        <pc:spChg chg="mod">
          <ac:chgData name="Lora Van Looveren (BE)" userId="S::lora.van.looveren_pwc.com#ext#@eceuropaeu.onmicrosoft.com::a14db213-fc91-4921-818b-e800ef730836" providerId="AD" clId="Web-{C79C0B77-892C-4EAA-8F25-57278010CE11}" dt="2022-12-06T19:03:51.893" v="276" actId="14100"/>
          <ac:spMkLst>
            <pc:docMk/>
            <pc:sldMk cId="483229979" sldId="719"/>
            <ac:spMk id="11" creationId="{62B9D26B-0075-464B-A620-D3C400A9748D}"/>
          </ac:spMkLst>
        </pc:spChg>
        <pc:spChg chg="mod">
          <ac:chgData name="Lora Van Looveren (BE)" userId="S::lora.van.looveren_pwc.com#ext#@eceuropaeu.onmicrosoft.com::a14db213-fc91-4921-818b-e800ef730836" providerId="AD" clId="Web-{C79C0B77-892C-4EAA-8F25-57278010CE11}" dt="2022-12-06T19:03:56.909" v="277" actId="14100"/>
          <ac:spMkLst>
            <pc:docMk/>
            <pc:sldMk cId="483229979" sldId="719"/>
            <ac:spMk id="32" creationId="{1F3904D3-7DA3-4F4D-AB08-AEF31A3BDA61}"/>
          </ac:spMkLst>
        </pc:spChg>
        <pc:spChg chg="mod">
          <ac:chgData name="Lora Van Looveren (BE)" userId="S::lora.van.looveren_pwc.com#ext#@eceuropaeu.onmicrosoft.com::a14db213-fc91-4921-818b-e800ef730836" providerId="AD" clId="Web-{C79C0B77-892C-4EAA-8F25-57278010CE11}" dt="2022-12-06T19:03:47.768" v="275" actId="14100"/>
          <ac:spMkLst>
            <pc:docMk/>
            <pc:sldMk cId="483229979" sldId="719"/>
            <ac:spMk id="33" creationId="{63F89621-8D1D-4C7A-85E0-215E0580CCA5}"/>
          </ac:spMkLst>
        </pc:spChg>
      </pc:sldChg>
      <pc:sldChg chg="del">
        <pc:chgData name="Lora Van Looveren (BE)" userId="S::lora.van.looveren_pwc.com#ext#@eceuropaeu.onmicrosoft.com::a14db213-fc91-4921-818b-e800ef730836" providerId="AD" clId="Web-{C79C0B77-892C-4EAA-8F25-57278010CE11}" dt="2022-12-06T18:29:46.472" v="142"/>
        <pc:sldMkLst>
          <pc:docMk/>
          <pc:sldMk cId="316932498" sldId="720"/>
        </pc:sldMkLst>
      </pc:sldChg>
      <pc:sldChg chg="del">
        <pc:chgData name="Lora Van Looveren (BE)" userId="S::lora.van.looveren_pwc.com#ext#@eceuropaeu.onmicrosoft.com::a14db213-fc91-4921-818b-e800ef730836" providerId="AD" clId="Web-{C79C0B77-892C-4EAA-8F25-57278010CE11}" dt="2022-12-06T18:29:44.956" v="141"/>
        <pc:sldMkLst>
          <pc:docMk/>
          <pc:sldMk cId="503410569" sldId="722"/>
        </pc:sldMkLst>
      </pc:sldChg>
      <pc:sldChg chg="modSp">
        <pc:chgData name="Lora Van Looveren (BE)" userId="S::lora.van.looveren_pwc.com#ext#@eceuropaeu.onmicrosoft.com::a14db213-fc91-4921-818b-e800ef730836" providerId="AD" clId="Web-{C79C0B77-892C-4EAA-8F25-57278010CE11}" dt="2022-12-06T18:59:16.101" v="255" actId="14100"/>
        <pc:sldMkLst>
          <pc:docMk/>
          <pc:sldMk cId="4167574486" sldId="723"/>
        </pc:sldMkLst>
        <pc:spChg chg="mod">
          <ac:chgData name="Lora Van Looveren (BE)" userId="S::lora.van.looveren_pwc.com#ext#@eceuropaeu.onmicrosoft.com::a14db213-fc91-4921-818b-e800ef730836" providerId="AD" clId="Web-{C79C0B77-892C-4EAA-8F25-57278010CE11}" dt="2022-12-06T18:56:06.331" v="236" actId="20577"/>
          <ac:spMkLst>
            <pc:docMk/>
            <pc:sldMk cId="4167574486" sldId="723"/>
            <ac:spMk id="2" creationId="{6344DEB5-71A6-33FD-DCCA-16ED00C438AF}"/>
          </ac:spMkLst>
        </pc:spChg>
        <pc:spChg chg="mod">
          <ac:chgData name="Lora Van Looveren (BE)" userId="S::lora.van.looveren_pwc.com#ext#@eceuropaeu.onmicrosoft.com::a14db213-fc91-4921-818b-e800ef730836" providerId="AD" clId="Web-{C79C0B77-892C-4EAA-8F25-57278010CE11}" dt="2022-12-06T18:30:44.536" v="151" actId="20577"/>
          <ac:spMkLst>
            <pc:docMk/>
            <pc:sldMk cId="4167574486" sldId="723"/>
            <ac:spMk id="3" creationId="{9208E3B7-3C58-4231-B9ED-90CF8ED11B1F}"/>
          </ac:spMkLst>
        </pc:spChg>
        <pc:spChg chg="mod">
          <ac:chgData name="Lora Van Looveren (BE)" userId="S::lora.van.looveren_pwc.com#ext#@eceuropaeu.onmicrosoft.com::a14db213-fc91-4921-818b-e800ef730836" providerId="AD" clId="Web-{C79C0B77-892C-4EAA-8F25-57278010CE11}" dt="2022-12-06T18:56:49.692" v="254" actId="1076"/>
          <ac:spMkLst>
            <pc:docMk/>
            <pc:sldMk cId="4167574486" sldId="723"/>
            <ac:spMk id="9" creationId="{A75AE82F-3490-55B4-5FB1-8E95DA3D9F38}"/>
          </ac:spMkLst>
        </pc:spChg>
        <pc:picChg chg="mod">
          <ac:chgData name="Lora Van Looveren (BE)" userId="S::lora.van.looveren_pwc.com#ext#@eceuropaeu.onmicrosoft.com::a14db213-fc91-4921-818b-e800ef730836" providerId="AD" clId="Web-{C79C0B77-892C-4EAA-8F25-57278010CE11}" dt="2022-12-06T18:59:16.101" v="255" actId="14100"/>
          <ac:picMkLst>
            <pc:docMk/>
            <pc:sldMk cId="4167574486" sldId="723"/>
            <ac:picMk id="5" creationId="{DEF2AD3D-9326-6C5A-C276-E289316CB1D3}"/>
          </ac:picMkLst>
        </pc:picChg>
      </pc:sldChg>
      <pc:sldChg chg="del">
        <pc:chgData name="Lora Van Looveren (BE)" userId="S::lora.van.looveren_pwc.com#ext#@eceuropaeu.onmicrosoft.com::a14db213-fc91-4921-818b-e800ef730836" providerId="AD" clId="Web-{C79C0B77-892C-4EAA-8F25-57278010CE11}" dt="2022-12-06T18:29:43.034" v="140"/>
        <pc:sldMkLst>
          <pc:docMk/>
          <pc:sldMk cId="4059227779" sldId="724"/>
        </pc:sldMkLst>
      </pc:sldChg>
      <pc:sldChg chg="del">
        <pc:chgData name="Lora Van Looveren (BE)" userId="S::lora.van.looveren_pwc.com#ext#@eceuropaeu.onmicrosoft.com::a14db213-fc91-4921-818b-e800ef730836" providerId="AD" clId="Web-{C79C0B77-892C-4EAA-8F25-57278010CE11}" dt="2022-12-06T18:29:41.362" v="139"/>
        <pc:sldMkLst>
          <pc:docMk/>
          <pc:sldMk cId="4193997437" sldId="726"/>
        </pc:sldMkLst>
      </pc:sldChg>
      <pc:sldChg chg="modSp">
        <pc:chgData name="Lora Van Looveren (BE)" userId="S::lora.van.looveren_pwc.com#ext#@eceuropaeu.onmicrosoft.com::a14db213-fc91-4921-818b-e800ef730836" providerId="AD" clId="Web-{C79C0B77-892C-4EAA-8F25-57278010CE11}" dt="2022-12-06T18:31:01.458" v="160" actId="20577"/>
        <pc:sldMkLst>
          <pc:docMk/>
          <pc:sldMk cId="2508515215" sldId="727"/>
        </pc:sldMkLst>
        <pc:spChg chg="mod">
          <ac:chgData name="Lora Van Looveren (BE)" userId="S::lora.van.looveren_pwc.com#ext#@eceuropaeu.onmicrosoft.com::a14db213-fc91-4921-818b-e800ef730836" providerId="AD" clId="Web-{C79C0B77-892C-4EAA-8F25-57278010CE11}" dt="2022-12-06T18:31:01.458" v="160" actId="20577"/>
          <ac:spMkLst>
            <pc:docMk/>
            <pc:sldMk cId="2508515215" sldId="727"/>
            <ac:spMk id="13" creationId="{7294B05C-3FC0-4988-B951-0263DC35584C}"/>
          </ac:spMkLst>
        </pc:spChg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5.071" v="20"/>
        <pc:sldMkLst>
          <pc:docMk/>
          <pc:sldMk cId="3869120417" sldId="728"/>
        </pc:sldMkLst>
      </pc:sldChg>
      <pc:sldChg chg="modNotes">
        <pc:chgData name="Lora Van Looveren (BE)" userId="S::lora.van.looveren_pwc.com#ext#@eceuropaeu.onmicrosoft.com::a14db213-fc91-4921-818b-e800ef730836" providerId="AD" clId="Web-{C79C0B77-892C-4EAA-8F25-57278010CE11}" dt="2022-12-06T19:34:57.820" v="301"/>
        <pc:sldMkLst>
          <pc:docMk/>
          <pc:sldMk cId="3045229991" sldId="730"/>
        </pc:sldMkLst>
      </pc:sldChg>
      <pc:sldChg chg="addSp delSp modSp">
        <pc:chgData name="Lora Van Looveren (BE)" userId="S::lora.van.looveren_pwc.com#ext#@eceuropaeu.onmicrosoft.com::a14db213-fc91-4921-818b-e800ef730836" providerId="AD" clId="Web-{C79C0B77-892C-4EAA-8F25-57278010CE11}" dt="2022-12-06T18:28:27.595" v="120"/>
        <pc:sldMkLst>
          <pc:docMk/>
          <pc:sldMk cId="3491886948" sldId="761"/>
        </pc:sldMkLst>
        <pc:spChg chg="add del mod">
          <ac:chgData name="Lora Van Looveren (BE)" userId="S::lora.van.looveren_pwc.com#ext#@eceuropaeu.onmicrosoft.com::a14db213-fc91-4921-818b-e800ef730836" providerId="AD" clId="Web-{C79C0B77-892C-4EAA-8F25-57278010CE11}" dt="2022-12-06T18:28:27.595" v="120"/>
          <ac:spMkLst>
            <pc:docMk/>
            <pc:sldMk cId="3491886948" sldId="761"/>
            <ac:spMk id="9" creationId="{00000000-0000-0000-0000-000000000000}"/>
          </ac:spMkLst>
        </pc:spChg>
        <pc:spChg chg="add del">
          <ac:chgData name="Lora Van Looveren (BE)" userId="S::lora.van.looveren_pwc.com#ext#@eceuropaeu.onmicrosoft.com::a14db213-fc91-4921-818b-e800ef730836" providerId="AD" clId="Web-{C79C0B77-892C-4EAA-8F25-57278010CE11}" dt="2022-12-06T18:28:26.486" v="119"/>
          <ac:spMkLst>
            <pc:docMk/>
            <pc:sldMk cId="3491886948" sldId="761"/>
            <ac:spMk id="12" creationId="{D0728052-DD93-5631-D231-8A5BC1CDAF3B}"/>
          </ac:spMkLst>
        </pc:spChg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5.399" v="23"/>
        <pc:sldMkLst>
          <pc:docMk/>
          <pc:sldMk cId="4213873106" sldId="785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493" v="6"/>
        <pc:sldMkLst>
          <pc:docMk/>
          <pc:sldMk cId="1781639492" sldId="787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431" v="5"/>
        <pc:sldMkLst>
          <pc:docMk/>
          <pc:sldMk cId="3451117784" sldId="788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399" v="4"/>
        <pc:sldMkLst>
          <pc:docMk/>
          <pc:sldMk cId="3242577385" sldId="789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524" v="7"/>
        <pc:sldMkLst>
          <pc:docMk/>
          <pc:sldMk cId="3532517963" sldId="790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962" v="18"/>
        <pc:sldMkLst>
          <pc:docMk/>
          <pc:sldMk cId="646666820" sldId="799"/>
        </pc:sldMkLst>
      </pc:sldChg>
      <pc:sldChg chg="add del">
        <pc:chgData name="Lora Van Looveren (BE)" userId="S::lora.van.looveren_pwc.com#ext#@eceuropaeu.onmicrosoft.com::a14db213-fc91-4921-818b-e800ef730836" providerId="AD" clId="Web-{C79C0B77-892C-4EAA-8F25-57278010CE11}" dt="2022-12-06T18:26:42.983" v="104"/>
        <pc:sldMkLst>
          <pc:docMk/>
          <pc:sldMk cId="4157033322" sldId="800"/>
        </pc:sldMkLst>
      </pc:sldChg>
      <pc:sldChg chg="add del">
        <pc:chgData name="Lora Van Looveren (BE)" userId="S::lora.van.looveren_pwc.com#ext#@eceuropaeu.onmicrosoft.com::a14db213-fc91-4921-818b-e800ef730836" providerId="AD" clId="Web-{C79C0B77-892C-4EAA-8F25-57278010CE11}" dt="2022-12-06T18:26:37.202" v="102"/>
        <pc:sldMkLst>
          <pc:docMk/>
          <pc:sldMk cId="3987553075" sldId="801"/>
        </pc:sldMkLst>
      </pc:sldChg>
      <pc:sldChg chg="modSp">
        <pc:chgData name="Lora Van Looveren (BE)" userId="S::lora.van.looveren_pwc.com#ext#@eceuropaeu.onmicrosoft.com::a14db213-fc91-4921-818b-e800ef730836" providerId="AD" clId="Web-{C79C0B77-892C-4EAA-8F25-57278010CE11}" dt="2022-12-06T18:26:12.389" v="98" actId="20577"/>
        <pc:sldMkLst>
          <pc:docMk/>
          <pc:sldMk cId="1721777426" sldId="802"/>
        </pc:sldMkLst>
        <pc:spChg chg="mod">
          <ac:chgData name="Lora Van Looveren (BE)" userId="S::lora.van.looveren_pwc.com#ext#@eceuropaeu.onmicrosoft.com::a14db213-fc91-4921-818b-e800ef730836" providerId="AD" clId="Web-{C79C0B77-892C-4EAA-8F25-57278010CE11}" dt="2022-12-06T18:26:12.389" v="98" actId="20577"/>
          <ac:spMkLst>
            <pc:docMk/>
            <pc:sldMk cId="1721777426" sldId="802"/>
            <ac:spMk id="3" creationId="{90478B77-1D8D-4ECC-9F86-E726D2772FFE}"/>
          </ac:spMkLst>
        </pc:spChg>
      </pc:sldChg>
      <pc:sldChg chg="modSp">
        <pc:chgData name="Lora Van Looveren (BE)" userId="S::lora.van.looveren_pwc.com#ext#@eceuropaeu.onmicrosoft.com::a14db213-fc91-4921-818b-e800ef730836" providerId="AD" clId="Web-{C79C0B77-892C-4EAA-8F25-57278010CE11}" dt="2022-12-06T18:25:24.387" v="96" actId="20577"/>
        <pc:sldMkLst>
          <pc:docMk/>
          <pc:sldMk cId="1628017457" sldId="803"/>
        </pc:sldMkLst>
        <pc:spChg chg="mod">
          <ac:chgData name="Lora Van Looveren (BE)" userId="S::lora.van.looveren_pwc.com#ext#@eceuropaeu.onmicrosoft.com::a14db213-fc91-4921-818b-e800ef730836" providerId="AD" clId="Web-{C79C0B77-892C-4EAA-8F25-57278010CE11}" dt="2022-12-06T18:25:24.387" v="96" actId="20577"/>
          <ac:spMkLst>
            <pc:docMk/>
            <pc:sldMk cId="1628017457" sldId="803"/>
            <ac:spMk id="3" creationId="{90478B77-1D8D-4ECC-9F86-E726D2772FFE}"/>
          </ac:spMkLst>
        </pc:spChg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5.415" v="24"/>
        <pc:sldMkLst>
          <pc:docMk/>
          <pc:sldMk cId="965136600" sldId="809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5.321" v="22"/>
        <pc:sldMkLst>
          <pc:docMk/>
          <pc:sldMk cId="842371241" sldId="813"/>
        </pc:sldMkLst>
      </pc:sldChg>
      <pc:sldChg chg="del ord">
        <pc:chgData name="Lora Van Looveren (BE)" userId="S::lora.van.looveren_pwc.com#ext#@eceuropaeu.onmicrosoft.com::a14db213-fc91-4921-818b-e800ef730836" providerId="AD" clId="Web-{C79C0B77-892C-4EAA-8F25-57278010CE11}" dt="2022-12-06T19:12:02.655" v="299"/>
        <pc:sldMkLst>
          <pc:docMk/>
          <pc:sldMk cId="3342938890" sldId="814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353" v="3"/>
        <pc:sldMkLst>
          <pc:docMk/>
          <pc:sldMk cId="11902246" sldId="823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5.228" v="21"/>
        <pc:sldMkLst>
          <pc:docMk/>
          <pc:sldMk cId="3164820313" sldId="824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837" v="15"/>
        <pc:sldMkLst>
          <pc:docMk/>
          <pc:sldMk cId="3279289559" sldId="825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571" v="8"/>
        <pc:sldMkLst>
          <pc:docMk/>
          <pc:sldMk cId="2712039950" sldId="832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884" v="16"/>
        <pc:sldMkLst>
          <pc:docMk/>
          <pc:sldMk cId="3918861673" sldId="833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806" v="14"/>
        <pc:sldMkLst>
          <pc:docMk/>
          <pc:sldMk cId="713801947" sldId="836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759" v="13"/>
        <pc:sldMkLst>
          <pc:docMk/>
          <pc:sldMk cId="1153564214" sldId="837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728" v="12"/>
        <pc:sldMkLst>
          <pc:docMk/>
          <pc:sldMk cId="2397136533" sldId="838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696" v="11"/>
        <pc:sldMkLst>
          <pc:docMk/>
          <pc:sldMk cId="937734909" sldId="839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649" v="10"/>
        <pc:sldMkLst>
          <pc:docMk/>
          <pc:sldMk cId="462373544" sldId="840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603" v="9"/>
        <pc:sldMkLst>
          <pc:docMk/>
          <pc:sldMk cId="1313491086" sldId="841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5.009" v="19"/>
        <pc:sldMkLst>
          <pc:docMk/>
          <pc:sldMk cId="3804509121" sldId="842"/>
        </pc:sldMkLst>
      </pc:sldChg>
      <pc:sldChg chg="mod modShow">
        <pc:chgData name="Lora Van Looveren (BE)" userId="S::lora.van.looveren_pwc.com#ext#@eceuropaeu.onmicrosoft.com::a14db213-fc91-4921-818b-e800ef730836" providerId="AD" clId="Web-{C79C0B77-892C-4EAA-8F25-57278010CE11}" dt="2022-12-06T18:22:54.931" v="17"/>
        <pc:sldMkLst>
          <pc:docMk/>
          <pc:sldMk cId="4210086875" sldId="843"/>
        </pc:sldMkLst>
      </pc:sldChg>
      <pc:sldChg chg="add replId">
        <pc:chgData name="Lora Van Looveren (BE)" userId="S::lora.van.looveren_pwc.com#ext#@eceuropaeu.onmicrosoft.com::a14db213-fc91-4921-818b-e800ef730836" providerId="AD" clId="Web-{C79C0B77-892C-4EAA-8F25-57278010CE11}" dt="2022-12-06T18:26:27.733" v="101"/>
        <pc:sldMkLst>
          <pc:docMk/>
          <pc:sldMk cId="4002885212" sldId="844"/>
        </pc:sldMkLst>
      </pc:sldChg>
      <pc:sldChg chg="addSp delSp modSp add ord replId">
        <pc:chgData name="Lora Van Looveren (BE)" userId="S::lora.van.looveren_pwc.com#ext#@eceuropaeu.onmicrosoft.com::a14db213-fc91-4921-818b-e800ef730836" providerId="AD" clId="Web-{C79C0B77-892C-4EAA-8F25-57278010CE11}" dt="2022-12-06T18:29:21.706" v="138"/>
        <pc:sldMkLst>
          <pc:docMk/>
          <pc:sldMk cId="3799557062" sldId="845"/>
        </pc:sldMkLst>
        <pc:spChg chg="del mod">
          <ac:chgData name="Lora Van Looveren (BE)" userId="S::lora.van.looveren_pwc.com#ext#@eceuropaeu.onmicrosoft.com::a14db213-fc91-4921-818b-e800ef730836" providerId="AD" clId="Web-{C79C0B77-892C-4EAA-8F25-57278010CE11}" dt="2022-12-06T18:29:18.893" v="136"/>
          <ac:spMkLst>
            <pc:docMk/>
            <pc:sldMk cId="3799557062" sldId="845"/>
            <ac:spMk id="2" creationId="{00000000-0000-0000-0000-000000000000}"/>
          </ac:spMkLst>
        </pc:spChg>
        <pc:spChg chg="add del mod">
          <ac:chgData name="Lora Van Looveren (BE)" userId="S::lora.van.looveren_pwc.com#ext#@eceuropaeu.onmicrosoft.com::a14db213-fc91-4921-818b-e800ef730836" providerId="AD" clId="Web-{C79C0B77-892C-4EAA-8F25-57278010CE11}" dt="2022-12-06T18:29:21.706" v="138"/>
          <ac:spMkLst>
            <pc:docMk/>
            <pc:sldMk cId="3799557062" sldId="845"/>
            <ac:spMk id="4" creationId="{DF7F60CD-05A5-4115-CFF0-5B1F4730B569}"/>
          </ac:spMkLst>
        </pc:spChg>
        <pc:spChg chg="add">
          <ac:chgData name="Lora Van Looveren (BE)" userId="S::lora.van.looveren_pwc.com#ext#@eceuropaeu.onmicrosoft.com::a14db213-fc91-4921-818b-e800ef730836" providerId="AD" clId="Web-{C79C0B77-892C-4EAA-8F25-57278010CE11}" dt="2022-12-06T18:29:19.424" v="137"/>
          <ac:spMkLst>
            <pc:docMk/>
            <pc:sldMk cId="3799557062" sldId="845"/>
            <ac:spMk id="8" creationId="{7C3F0C18-E687-5FE7-7C3E-F9824328EF29}"/>
          </ac:spMkLst>
        </pc:spChg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6.561" v="278"/>
        <pc:sldMkLst>
          <pc:docMk/>
          <pc:sldMk cId="1771852657" sldId="846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6.701" v="279"/>
        <pc:sldMkLst>
          <pc:docMk/>
          <pc:sldMk cId="3438258724" sldId="847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6.779" v="280"/>
        <pc:sldMkLst>
          <pc:docMk/>
          <pc:sldMk cId="1624778395" sldId="848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6.842" v="281"/>
        <pc:sldMkLst>
          <pc:docMk/>
          <pc:sldMk cId="2517204274" sldId="849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6.967" v="282"/>
        <pc:sldMkLst>
          <pc:docMk/>
          <pc:sldMk cId="2424359912" sldId="850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7.123" v="283"/>
        <pc:sldMkLst>
          <pc:docMk/>
          <pc:sldMk cId="4035245802" sldId="851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7.170" v="284"/>
        <pc:sldMkLst>
          <pc:docMk/>
          <pc:sldMk cId="724132386" sldId="852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7.357" v="285"/>
        <pc:sldMkLst>
          <pc:docMk/>
          <pc:sldMk cId="1000030274" sldId="853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7.529" v="286"/>
        <pc:sldMkLst>
          <pc:docMk/>
          <pc:sldMk cId="4123920957" sldId="854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7.732" v="287"/>
        <pc:sldMkLst>
          <pc:docMk/>
          <pc:sldMk cId="256982529" sldId="855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7.779" v="288"/>
        <pc:sldMkLst>
          <pc:docMk/>
          <pc:sldMk cId="2759455098" sldId="856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7.857" v="289"/>
        <pc:sldMkLst>
          <pc:docMk/>
          <pc:sldMk cId="3133017956" sldId="857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7.920" v="290"/>
        <pc:sldMkLst>
          <pc:docMk/>
          <pc:sldMk cId="1395549655" sldId="858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7.998" v="291"/>
        <pc:sldMkLst>
          <pc:docMk/>
          <pc:sldMk cId="4109155141" sldId="859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8.154" v="292"/>
        <pc:sldMkLst>
          <pc:docMk/>
          <pc:sldMk cId="190156416" sldId="860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8.326" v="293"/>
        <pc:sldMkLst>
          <pc:docMk/>
          <pc:sldMk cId="1400176444" sldId="861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8.451" v="294"/>
        <pc:sldMkLst>
          <pc:docMk/>
          <pc:sldMk cId="1755746716" sldId="862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8.498" v="295"/>
        <pc:sldMkLst>
          <pc:docMk/>
          <pc:sldMk cId="184135500" sldId="863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8.576" v="296"/>
        <pc:sldMkLst>
          <pc:docMk/>
          <pc:sldMk cId="3781134223" sldId="864"/>
        </pc:sldMkLst>
      </pc:sldChg>
      <pc:sldChg chg="add">
        <pc:chgData name="Lora Van Looveren (BE)" userId="S::lora.van.looveren_pwc.com#ext#@eceuropaeu.onmicrosoft.com::a14db213-fc91-4921-818b-e800ef730836" providerId="AD" clId="Web-{C79C0B77-892C-4EAA-8F25-57278010CE11}" dt="2022-12-06T19:11:28.623" v="297"/>
        <pc:sldMkLst>
          <pc:docMk/>
          <pc:sldMk cId="2441311550" sldId="865"/>
        </pc:sldMkLst>
      </pc:sldChg>
      <pc:sldMasterChg chg="add addSldLayout">
        <pc:chgData name="Lora Van Looveren (BE)" userId="S::lora.van.looveren_pwc.com#ext#@eceuropaeu.onmicrosoft.com::a14db213-fc91-4921-818b-e800ef730836" providerId="AD" clId="Web-{C79C0B77-892C-4EAA-8F25-57278010CE11}" dt="2022-12-06T19:11:26.561" v="278"/>
        <pc:sldMasterMkLst>
          <pc:docMk/>
          <pc:sldMasterMk cId="320234605" sldId="2147483648"/>
        </pc:sldMasterMkLst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384158348" sldId="2147483649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3151333594" sldId="2147483650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393715667" sldId="2147483652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3703598050" sldId="2147483654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125147957" sldId="2147483657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54522439" sldId="2147483714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310898010" sldId="2147483716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74679230" sldId="2147483717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453117674" sldId="2147483718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888413853" sldId="2147483719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2032477790" sldId="2147483722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2995535973" sldId="2147483724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469851787" sldId="2147483725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936539477" sldId="2147483726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577741798" sldId="2147483729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967370757" sldId="2147483731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399360784" sldId="2147483733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2354883990" sldId="2147483734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2257555467" sldId="2147483735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219875165" sldId="2147483736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280864720" sldId="2147483737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3990131765" sldId="2147483738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3692266493" sldId="2147483747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2986650841" sldId="2147483748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338986739" sldId="2147483749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2321513902" sldId="2147483750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2001931879" sldId="2147483752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2722482765" sldId="2147483753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3360879716" sldId="2147483754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066480870" sldId="2147483755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137835984" sldId="2147483757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2801818667" sldId="2147483775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223435154" sldId="2147483776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3214002650" sldId="2147483777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383669814" sldId="2147483778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3221564117" sldId="2147483779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3374922290" sldId="2147483781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222903709" sldId="2147483783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810670743" sldId="2147483995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2207196252" sldId="2147483996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3172727743" sldId="2147484075"/>
          </pc:sldLayoutMkLst>
        </pc:sldLayoutChg>
        <pc:sldLayoutChg chg="ad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320234605" sldId="2147483648"/>
            <pc:sldLayoutMk cId="1522507705" sldId="2147484076"/>
          </pc:sldLayoutMkLst>
        </pc:sldLayoutChg>
      </pc:sldMasterChg>
      <pc:sldMasterChg chg="replId modSldLayout">
        <pc:chgData name="Lora Van Looveren (BE)" userId="S::lora.van.looveren_pwc.com#ext#@eceuropaeu.onmicrosoft.com::a14db213-fc91-4921-818b-e800ef730836" providerId="AD" clId="Web-{C79C0B77-892C-4EAA-8F25-57278010CE11}" dt="2022-12-06T19:11:26.561" v="278"/>
        <pc:sldMasterMkLst>
          <pc:docMk/>
          <pc:sldMasterMk cId="459720850" sldId="2147484077"/>
        </pc:sldMasterMkLst>
        <pc:sldLayoutChg chg="replI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459720850" sldId="2147484077"/>
            <pc:sldLayoutMk cId="3788699096" sldId="2147484078"/>
          </pc:sldLayoutMkLst>
        </pc:sldLayoutChg>
        <pc:sldLayoutChg chg="replI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459720850" sldId="2147484077"/>
            <pc:sldLayoutMk cId="1824428724" sldId="2147484079"/>
          </pc:sldLayoutMkLst>
        </pc:sldLayoutChg>
        <pc:sldLayoutChg chg="replI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459720850" sldId="2147484077"/>
            <pc:sldLayoutMk cId="3042341578" sldId="2147484080"/>
          </pc:sldLayoutMkLst>
        </pc:sldLayoutChg>
        <pc:sldLayoutChg chg="replI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459720850" sldId="2147484077"/>
            <pc:sldLayoutMk cId="1246774522" sldId="2147484081"/>
          </pc:sldLayoutMkLst>
        </pc:sldLayoutChg>
        <pc:sldLayoutChg chg="replId">
          <pc:chgData name="Lora Van Looveren (BE)" userId="S::lora.van.looveren_pwc.com#ext#@eceuropaeu.onmicrosoft.com::a14db213-fc91-4921-818b-e800ef730836" providerId="AD" clId="Web-{C79C0B77-892C-4EAA-8F25-57278010CE11}" dt="2022-12-06T19:11:26.561" v="278"/>
          <pc:sldLayoutMkLst>
            <pc:docMk/>
            <pc:sldMasterMk cId="459720850" sldId="2147484077"/>
            <pc:sldLayoutMk cId="1484301533" sldId="2147484082"/>
          </pc:sldLayoutMkLst>
        </pc:sldLayoutChg>
      </pc:sldMasterChg>
    </pc:docChg>
  </pc:docChgLst>
  <pc:docChgLst>
    <pc:chgData name="SCHMIDT Marc Christopher (GROW)" userId="S::marc-christopher.schmidt@ec.europa.eu::23a91981-fc8c-475a-b770-e7a09fe922a7" providerId="AD" clId="Web-{A2F26237-8278-4247-9C6E-45FA74857731}"/>
    <pc:docChg chg="delSld modSld sldOrd">
      <pc:chgData name="SCHMIDT Marc Christopher (GROW)" userId="S::marc-christopher.schmidt@ec.europa.eu::23a91981-fc8c-475a-b770-e7a09fe922a7" providerId="AD" clId="Web-{A2F26237-8278-4247-9C6E-45FA74857731}" dt="2022-12-05T16:13:30.099" v="40" actId="20577"/>
      <pc:docMkLst>
        <pc:docMk/>
      </pc:docMkLst>
      <pc:sldChg chg="del">
        <pc:chgData name="SCHMIDT Marc Christopher (GROW)" userId="S::marc-christopher.schmidt@ec.europa.eu::23a91981-fc8c-475a-b770-e7a09fe922a7" providerId="AD" clId="Web-{A2F26237-8278-4247-9C6E-45FA74857731}" dt="2022-12-05T15:44:08.626" v="1"/>
        <pc:sldMkLst>
          <pc:docMk/>
          <pc:sldMk cId="0" sldId="268"/>
        </pc:sldMkLst>
      </pc:sldChg>
      <pc:sldChg chg="ord">
        <pc:chgData name="SCHMIDT Marc Christopher (GROW)" userId="S::marc-christopher.schmidt@ec.europa.eu::23a91981-fc8c-475a-b770-e7a09fe922a7" providerId="AD" clId="Web-{A2F26237-8278-4247-9C6E-45FA74857731}" dt="2022-12-05T15:48:23.455" v="25"/>
        <pc:sldMkLst>
          <pc:docMk/>
          <pc:sldMk cId="1144355040" sldId="716"/>
        </pc:sldMkLst>
      </pc:sldChg>
      <pc:sldChg chg="modSp">
        <pc:chgData name="SCHMIDT Marc Christopher (GROW)" userId="S::marc-christopher.schmidt@ec.europa.eu::23a91981-fc8c-475a-b770-e7a09fe922a7" providerId="AD" clId="Web-{A2F26237-8278-4247-9C6E-45FA74857731}" dt="2022-12-05T15:46:31.026" v="23" actId="14100"/>
        <pc:sldMkLst>
          <pc:docMk/>
          <pc:sldMk cId="3869120417" sldId="728"/>
        </pc:sldMkLst>
        <pc:spChg chg="mod">
          <ac:chgData name="SCHMIDT Marc Christopher (GROW)" userId="S::marc-christopher.schmidt@ec.europa.eu::23a91981-fc8c-475a-b770-e7a09fe922a7" providerId="AD" clId="Web-{A2F26237-8278-4247-9C6E-45FA74857731}" dt="2022-12-05T15:46:31.026" v="23" actId="14100"/>
          <ac:spMkLst>
            <pc:docMk/>
            <pc:sldMk cId="3869120417" sldId="728"/>
            <ac:spMk id="8" creationId="{00000000-0000-0000-0000-000000000000}"/>
          </ac:spMkLst>
        </pc:spChg>
      </pc:sldChg>
      <pc:sldChg chg="del">
        <pc:chgData name="SCHMIDT Marc Christopher (GROW)" userId="S::marc-christopher.schmidt@ec.europa.eu::23a91981-fc8c-475a-b770-e7a09fe922a7" providerId="AD" clId="Web-{A2F26237-8278-4247-9C6E-45FA74857731}" dt="2022-12-05T15:53:42.944" v="26"/>
        <pc:sldMkLst>
          <pc:docMk/>
          <pc:sldMk cId="1171413847" sldId="772"/>
        </pc:sldMkLst>
      </pc:sldChg>
      <pc:sldChg chg="delSp modSp">
        <pc:chgData name="SCHMIDT Marc Christopher (GROW)" userId="S::marc-christopher.schmidt@ec.europa.eu::23a91981-fc8c-475a-b770-e7a09fe922a7" providerId="AD" clId="Web-{A2F26237-8278-4247-9C6E-45FA74857731}" dt="2022-12-05T16:13:30.099" v="40" actId="20577"/>
        <pc:sldMkLst>
          <pc:docMk/>
          <pc:sldMk cId="4213873106" sldId="785"/>
        </pc:sldMkLst>
        <pc:spChg chg="mod">
          <ac:chgData name="SCHMIDT Marc Christopher (GROW)" userId="S::marc-christopher.schmidt@ec.europa.eu::23a91981-fc8c-475a-b770-e7a09fe922a7" providerId="AD" clId="Web-{A2F26237-8278-4247-9C6E-45FA74857731}" dt="2022-12-05T16:13:30.099" v="40" actId="20577"/>
          <ac:spMkLst>
            <pc:docMk/>
            <pc:sldMk cId="4213873106" sldId="785"/>
            <ac:spMk id="3" creationId="{E9492F19-E3D7-46EE-ABCC-5CE040AB8DAA}"/>
          </ac:spMkLst>
        </pc:spChg>
        <pc:spChg chg="del">
          <ac:chgData name="SCHMIDT Marc Christopher (GROW)" userId="S::marc-christopher.schmidt@ec.europa.eu::23a91981-fc8c-475a-b770-e7a09fe922a7" providerId="AD" clId="Web-{A2F26237-8278-4247-9C6E-45FA74857731}" dt="2022-12-05T16:06:34.385" v="28"/>
          <ac:spMkLst>
            <pc:docMk/>
            <pc:sldMk cId="4213873106" sldId="785"/>
            <ac:spMk id="7" creationId="{F896C50D-F329-4916-8B6B-2CAE0510DEF7}"/>
          </ac:spMkLst>
        </pc:spChg>
        <pc:spChg chg="del">
          <ac:chgData name="SCHMIDT Marc Christopher (GROW)" userId="S::marc-christopher.schmidt@ec.europa.eu::23a91981-fc8c-475a-b770-e7a09fe922a7" providerId="AD" clId="Web-{A2F26237-8278-4247-9C6E-45FA74857731}" dt="2022-12-05T16:06:35.244" v="29"/>
          <ac:spMkLst>
            <pc:docMk/>
            <pc:sldMk cId="4213873106" sldId="785"/>
            <ac:spMk id="28" creationId="{7FC7E8CB-AA1E-43D9-A369-0F722E86575F}"/>
          </ac:spMkLst>
        </pc:spChg>
        <pc:spChg chg="del mod">
          <ac:chgData name="SCHMIDT Marc Christopher (GROW)" userId="S::marc-christopher.schmidt@ec.europa.eu::23a91981-fc8c-475a-b770-e7a09fe922a7" providerId="AD" clId="Web-{A2F26237-8278-4247-9C6E-45FA74857731}" dt="2022-12-05T16:06:41.948" v="32"/>
          <ac:spMkLst>
            <pc:docMk/>
            <pc:sldMk cId="4213873106" sldId="785"/>
            <ac:spMk id="38" creationId="{5B371457-1907-4959-94A1-18BB941138A3}"/>
          </ac:spMkLst>
        </pc:spChg>
        <pc:picChg chg="mod">
          <ac:chgData name="SCHMIDT Marc Christopher (GROW)" userId="S::marc-christopher.schmidt@ec.europa.eu::23a91981-fc8c-475a-b770-e7a09fe922a7" providerId="AD" clId="Web-{A2F26237-8278-4247-9C6E-45FA74857731}" dt="2022-12-05T16:06:48.464" v="35" actId="14100"/>
          <ac:picMkLst>
            <pc:docMk/>
            <pc:sldMk cId="4213873106" sldId="785"/>
            <ac:picMk id="14" creationId="{E5246269-9158-4DD1-A5F4-7ED6BEE6A2AE}"/>
          </ac:picMkLst>
        </pc:picChg>
        <pc:picChg chg="del">
          <ac:chgData name="SCHMIDT Marc Christopher (GROW)" userId="S::marc-christopher.schmidt@ec.europa.eu::23a91981-fc8c-475a-b770-e7a09fe922a7" providerId="AD" clId="Web-{A2F26237-8278-4247-9C6E-45FA74857731}" dt="2022-12-05T16:06:43.901" v="33"/>
          <ac:picMkLst>
            <pc:docMk/>
            <pc:sldMk cId="4213873106" sldId="785"/>
            <ac:picMk id="17" creationId="{3BF07197-95B3-44C7-9071-E00B4719DB98}"/>
          </ac:picMkLst>
        </pc:picChg>
      </pc:sldChg>
      <pc:sldChg chg="del">
        <pc:chgData name="SCHMIDT Marc Christopher (GROW)" userId="S::marc-christopher.schmidt@ec.europa.eu::23a91981-fc8c-475a-b770-e7a09fe922a7" providerId="AD" clId="Web-{A2F26237-8278-4247-9C6E-45FA74857731}" dt="2022-12-05T15:44:05.251" v="0"/>
        <pc:sldMkLst>
          <pc:docMk/>
          <pc:sldMk cId="1146867846" sldId="798"/>
        </pc:sldMkLst>
      </pc:sldChg>
      <pc:sldChg chg="modSp">
        <pc:chgData name="SCHMIDT Marc Christopher (GROW)" userId="S::marc-christopher.schmidt@ec.europa.eu::23a91981-fc8c-475a-b770-e7a09fe922a7" providerId="AD" clId="Web-{A2F26237-8278-4247-9C6E-45FA74857731}" dt="2022-12-05T16:06:17.883" v="27" actId="1076"/>
        <pc:sldMkLst>
          <pc:docMk/>
          <pc:sldMk cId="842371241" sldId="813"/>
        </pc:sldMkLst>
        <pc:spChg chg="mod">
          <ac:chgData name="SCHMIDT Marc Christopher (GROW)" userId="S::marc-christopher.schmidt@ec.europa.eu::23a91981-fc8c-475a-b770-e7a09fe922a7" providerId="AD" clId="Web-{A2F26237-8278-4247-9C6E-45FA74857731}" dt="2022-12-05T16:06:17.883" v="27" actId="1076"/>
          <ac:spMkLst>
            <pc:docMk/>
            <pc:sldMk cId="842371241" sldId="813"/>
            <ac:spMk id="29" creationId="{A258FF99-3794-64C5-FD30-104F643CB97B}"/>
          </ac:spMkLst>
        </pc:spChg>
      </pc:sldChg>
    </pc:docChg>
  </pc:docChgLst>
  <pc:docChgLst>
    <pc:chgData name="SCHMIDT Marc Christopher (GROW)" userId="S::marc-christopher.schmidt@ec.europa.eu::23a91981-fc8c-475a-b770-e7a09fe922a7" providerId="AD" clId="Web-{20124817-509F-4D2F-99EA-566BD1055AE8}"/>
    <pc:docChg chg="modSld">
      <pc:chgData name="SCHMIDT Marc Christopher (GROW)" userId="S::marc-christopher.schmidt@ec.europa.eu::23a91981-fc8c-475a-b770-e7a09fe922a7" providerId="AD" clId="Web-{20124817-509F-4D2F-99EA-566BD1055AE8}" dt="2022-12-06T08:05:08.636" v="25" actId="20577"/>
      <pc:docMkLst>
        <pc:docMk/>
      </pc:docMkLst>
      <pc:sldChg chg="addSp modSp">
        <pc:chgData name="SCHMIDT Marc Christopher (GROW)" userId="S::marc-christopher.schmidt@ec.europa.eu::23a91981-fc8c-475a-b770-e7a09fe922a7" providerId="AD" clId="Web-{20124817-509F-4D2F-99EA-566BD1055AE8}" dt="2022-12-06T08:02:10.193" v="13"/>
        <pc:sldMkLst>
          <pc:docMk/>
          <pc:sldMk cId="1781639492" sldId="787"/>
        </pc:sldMkLst>
        <pc:spChg chg="add mod">
          <ac:chgData name="SCHMIDT Marc Christopher (GROW)" userId="S::marc-christopher.schmidt@ec.europa.eu::23a91981-fc8c-475a-b770-e7a09fe922a7" providerId="AD" clId="Web-{20124817-509F-4D2F-99EA-566BD1055AE8}" dt="2022-12-06T08:01:39.629" v="9"/>
          <ac:spMkLst>
            <pc:docMk/>
            <pc:sldMk cId="1781639492" sldId="787"/>
            <ac:spMk id="4" creationId="{CC2F7874-2B9C-5BBD-95A9-B96B8DF48787}"/>
          </ac:spMkLst>
        </pc:spChg>
        <pc:spChg chg="add mod">
          <ac:chgData name="SCHMIDT Marc Christopher (GROW)" userId="S::marc-christopher.schmidt@ec.europa.eu::23a91981-fc8c-475a-b770-e7a09fe922a7" providerId="AD" clId="Web-{20124817-509F-4D2F-99EA-566BD1055AE8}" dt="2022-12-06T08:02:10.193" v="13"/>
          <ac:spMkLst>
            <pc:docMk/>
            <pc:sldMk cId="1781639492" sldId="787"/>
            <ac:spMk id="5" creationId="{231DE370-5ADF-B0A7-DF19-CAC849D66B62}"/>
          </ac:spMkLst>
        </pc:spChg>
      </pc:sldChg>
      <pc:sldChg chg="modSp">
        <pc:chgData name="SCHMIDT Marc Christopher (GROW)" userId="S::marc-christopher.schmidt@ec.europa.eu::23a91981-fc8c-475a-b770-e7a09fe922a7" providerId="AD" clId="Web-{20124817-509F-4D2F-99EA-566BD1055AE8}" dt="2022-12-06T08:05:08.636" v="25" actId="20577"/>
        <pc:sldMkLst>
          <pc:docMk/>
          <pc:sldMk cId="703650066" sldId="806"/>
        </pc:sldMkLst>
        <pc:spChg chg="mod">
          <ac:chgData name="SCHMIDT Marc Christopher (GROW)" userId="S::marc-christopher.schmidt@ec.europa.eu::23a91981-fc8c-475a-b770-e7a09fe922a7" providerId="AD" clId="Web-{20124817-509F-4D2F-99EA-566BD1055AE8}" dt="2022-12-06T08:05:08.636" v="25" actId="20577"/>
          <ac:spMkLst>
            <pc:docMk/>
            <pc:sldMk cId="703650066" sldId="806"/>
            <ac:spMk id="6" creationId="{00000000-0000-0000-0000-000000000000}"/>
          </ac:spMkLst>
        </pc:spChg>
      </pc:sldChg>
      <pc:sldChg chg="modSp">
        <pc:chgData name="SCHMIDT Marc Christopher (GROW)" userId="S::marc-christopher.schmidt@ec.europa.eu::23a91981-fc8c-475a-b770-e7a09fe922a7" providerId="AD" clId="Web-{20124817-509F-4D2F-99EA-566BD1055AE8}" dt="2022-12-06T08:04:05.962" v="16" actId="20577"/>
        <pc:sldMkLst>
          <pc:docMk/>
          <pc:sldMk cId="4210086875" sldId="843"/>
        </pc:sldMkLst>
        <pc:spChg chg="mod">
          <ac:chgData name="SCHMIDT Marc Christopher (GROW)" userId="S::marc-christopher.schmidt@ec.europa.eu::23a91981-fc8c-475a-b770-e7a09fe922a7" providerId="AD" clId="Web-{20124817-509F-4D2F-99EA-566BD1055AE8}" dt="2022-12-06T08:04:05.962" v="16" actId="20577"/>
          <ac:spMkLst>
            <pc:docMk/>
            <pc:sldMk cId="4210086875" sldId="843"/>
            <ac:spMk id="6" creationId="{00000000-0000-0000-0000-000000000000}"/>
          </ac:spMkLst>
        </pc:spChg>
      </pc:sldChg>
    </pc:docChg>
  </pc:docChgLst>
  <pc:docChgLst>
    <pc:chgData name="Theodore Mercier (BE)" userId="S::theodore.mercier_pwc.com#ext#@eceuropaeu.onmicrosoft.com::d43be856-472d-46c7-b526-8efb94818113" providerId="AD" clId="Web-{01E57989-431A-1AD7-F964-E884D000A02C}"/>
    <pc:docChg chg="modSld">
      <pc:chgData name="Theodore Mercier (BE)" userId="S::theodore.mercier_pwc.com#ext#@eceuropaeu.onmicrosoft.com::d43be856-472d-46c7-b526-8efb94818113" providerId="AD" clId="Web-{01E57989-431A-1AD7-F964-E884D000A02C}" dt="2022-12-06T21:26:52.730" v="126"/>
      <pc:docMkLst>
        <pc:docMk/>
      </pc:docMkLst>
      <pc:sldChg chg="modCm">
        <pc:chgData name="Theodore Mercier (BE)" userId="S::theodore.mercier_pwc.com#ext#@eceuropaeu.onmicrosoft.com::d43be856-472d-46c7-b526-8efb94818113" providerId="AD" clId="Web-{01E57989-431A-1AD7-F964-E884D000A02C}" dt="2022-12-06T21:25:29.570" v="125"/>
        <pc:sldMkLst>
          <pc:docMk/>
          <pc:sldMk cId="784153695" sldId="747"/>
        </pc:sldMkLst>
      </pc:sldChg>
      <pc:sldChg chg="modSp">
        <pc:chgData name="Theodore Mercier (BE)" userId="S::theodore.mercier_pwc.com#ext#@eceuropaeu.onmicrosoft.com::d43be856-472d-46c7-b526-8efb94818113" providerId="AD" clId="Web-{01E57989-431A-1AD7-F964-E884D000A02C}" dt="2022-12-06T18:21:15.300" v="15" actId="20577"/>
        <pc:sldMkLst>
          <pc:docMk/>
          <pc:sldMk cId="3484615799" sldId="749"/>
        </pc:sldMkLst>
        <pc:spChg chg="mod">
          <ac:chgData name="Theodore Mercier (BE)" userId="S::theodore.mercier_pwc.com#ext#@eceuropaeu.onmicrosoft.com::d43be856-472d-46c7-b526-8efb94818113" providerId="AD" clId="Web-{01E57989-431A-1AD7-F964-E884D000A02C}" dt="2022-12-06T18:21:15.300" v="15" actId="20577"/>
          <ac:spMkLst>
            <pc:docMk/>
            <pc:sldMk cId="3484615799" sldId="749"/>
            <ac:spMk id="34" creationId="{9192629F-DC10-4285-B932-CBE3937AC97B}"/>
          </ac:spMkLst>
        </pc:spChg>
      </pc:sldChg>
      <pc:sldChg chg="modSp addCm">
        <pc:chgData name="Theodore Mercier (BE)" userId="S::theodore.mercier_pwc.com#ext#@eceuropaeu.onmicrosoft.com::d43be856-472d-46c7-b526-8efb94818113" providerId="AD" clId="Web-{01E57989-431A-1AD7-F964-E884D000A02C}" dt="2022-12-06T21:26:52.730" v="126"/>
        <pc:sldMkLst>
          <pc:docMk/>
          <pc:sldMk cId="1772842435" sldId="753"/>
        </pc:sldMkLst>
        <pc:spChg chg="mod">
          <ac:chgData name="Theodore Mercier (BE)" userId="S::theodore.mercier_pwc.com#ext#@eceuropaeu.onmicrosoft.com::d43be856-472d-46c7-b526-8efb94818113" providerId="AD" clId="Web-{01E57989-431A-1AD7-F964-E884D000A02C}" dt="2022-12-06T21:18:19.426" v="123" actId="20577"/>
          <ac:spMkLst>
            <pc:docMk/>
            <pc:sldMk cId="1772842435" sldId="753"/>
            <ac:spMk id="34" creationId="{9192629F-DC10-4285-B932-CBE3937AC97B}"/>
          </ac:spMkLst>
        </pc:spChg>
      </pc:sldChg>
      <pc:sldChg chg="modSp addCm">
        <pc:chgData name="Theodore Mercier (BE)" userId="S::theodore.mercier_pwc.com#ext#@eceuropaeu.onmicrosoft.com::d43be856-472d-46c7-b526-8efb94818113" providerId="AD" clId="Web-{01E57989-431A-1AD7-F964-E884D000A02C}" dt="2022-12-06T21:16:48.221" v="108"/>
        <pc:sldMkLst>
          <pc:docMk/>
          <pc:sldMk cId="4136619840" sldId="755"/>
        </pc:sldMkLst>
        <pc:spChg chg="mod">
          <ac:chgData name="Theodore Mercier (BE)" userId="S::theodore.mercier_pwc.com#ext#@eceuropaeu.onmicrosoft.com::d43be856-472d-46c7-b526-8efb94818113" providerId="AD" clId="Web-{01E57989-431A-1AD7-F964-E884D000A02C}" dt="2022-12-06T21:13:05.199" v="107" actId="20577"/>
          <ac:spMkLst>
            <pc:docMk/>
            <pc:sldMk cId="4136619840" sldId="755"/>
            <ac:spMk id="15" creationId="{6059D68D-DD46-4E73-8FAB-5634DB71537C}"/>
          </ac:spMkLst>
        </pc:spChg>
        <pc:spChg chg="mod">
          <ac:chgData name="Theodore Mercier (BE)" userId="S::theodore.mercier_pwc.com#ext#@eceuropaeu.onmicrosoft.com::d43be856-472d-46c7-b526-8efb94818113" providerId="AD" clId="Web-{01E57989-431A-1AD7-F964-E884D000A02C}" dt="2022-12-06T21:11:58.135" v="106" actId="1076"/>
          <ac:spMkLst>
            <pc:docMk/>
            <pc:sldMk cId="4136619840" sldId="755"/>
            <ac:spMk id="18" creationId="{066B448E-75E2-41CA-AF13-9AC3520321BE}"/>
          </ac:spMkLst>
        </pc:spChg>
      </pc:sldChg>
    </pc:docChg>
  </pc:docChgLst>
  <pc:docChgLst>
    <pc:chgData name="DUDAS Zsofia (GROW-EXT)" userId="S::zsofia.dudas@ext.ec.europa.eu::db8534a3-b262-4770-bf75-e9501538fc23" providerId="AD" clId="Web-{3E7C9C96-2D3B-45CC-B7A5-A7EDE1BCE0A4}"/>
    <pc:docChg chg="delSld modSld">
      <pc:chgData name="DUDAS Zsofia (GROW-EXT)" userId="S::zsofia.dudas@ext.ec.europa.eu::db8534a3-b262-4770-bf75-e9501538fc23" providerId="AD" clId="Web-{3E7C9C96-2D3B-45CC-B7A5-A7EDE1BCE0A4}" dt="2022-12-05T09:31:29.105" v="3" actId="14100"/>
      <pc:docMkLst>
        <pc:docMk/>
      </pc:docMkLst>
      <pc:sldChg chg="del">
        <pc:chgData name="DUDAS Zsofia (GROW-EXT)" userId="S::zsofia.dudas@ext.ec.europa.eu::db8534a3-b262-4770-bf75-e9501538fc23" providerId="AD" clId="Web-{3E7C9C96-2D3B-45CC-B7A5-A7EDE1BCE0A4}" dt="2022-12-05T09:30:28.994" v="0"/>
        <pc:sldMkLst>
          <pc:docMk/>
          <pc:sldMk cId="3872425970" sldId="763"/>
        </pc:sldMkLst>
      </pc:sldChg>
      <pc:sldChg chg="modSp">
        <pc:chgData name="DUDAS Zsofia (GROW-EXT)" userId="S::zsofia.dudas@ext.ec.europa.eu::db8534a3-b262-4770-bf75-e9501538fc23" providerId="AD" clId="Web-{3E7C9C96-2D3B-45CC-B7A5-A7EDE1BCE0A4}" dt="2022-12-05T09:31:29.105" v="3" actId="14100"/>
        <pc:sldMkLst>
          <pc:docMk/>
          <pc:sldMk cId="1171413847" sldId="772"/>
        </pc:sldMkLst>
        <pc:picChg chg="mod">
          <ac:chgData name="DUDAS Zsofia (GROW-EXT)" userId="S::zsofia.dudas@ext.ec.europa.eu::db8534a3-b262-4770-bf75-e9501538fc23" providerId="AD" clId="Web-{3E7C9C96-2D3B-45CC-B7A5-A7EDE1BCE0A4}" dt="2022-12-05T09:31:29.105" v="3" actId="14100"/>
          <ac:picMkLst>
            <pc:docMk/>
            <pc:sldMk cId="1171413847" sldId="772"/>
            <ac:picMk id="35" creationId="{CB197346-E573-41E5-8381-82D22E54BCF1}"/>
          </ac:picMkLst>
        </pc:picChg>
        <pc:picChg chg="mod">
          <ac:chgData name="DUDAS Zsofia (GROW-EXT)" userId="S::zsofia.dudas@ext.ec.europa.eu::db8534a3-b262-4770-bf75-e9501538fc23" providerId="AD" clId="Web-{3E7C9C96-2D3B-45CC-B7A5-A7EDE1BCE0A4}" dt="2022-12-05T09:31:08.402" v="1" actId="14100"/>
          <ac:picMkLst>
            <pc:docMk/>
            <pc:sldMk cId="1171413847" sldId="772"/>
            <ac:picMk id="37" creationId="{CBD4F12F-3F42-47B7-AB31-C291646798B4}"/>
          </ac:picMkLst>
        </pc:picChg>
      </pc:sldChg>
    </pc:docChg>
  </pc:docChgLst>
  <pc:docChgLst>
    <pc:chgData name="Theodore Mercier (BE)" userId="S::theodore.mercier_pwc.com#ext#@eceuropaeu.onmicrosoft.com::d43be856-472d-46c7-b526-8efb94818113" providerId="AD" clId="Web-{67F759CE-FE96-2982-08B0-8EF02C1FB14C}"/>
    <pc:docChg chg="mod modSld">
      <pc:chgData name="Theodore Mercier (BE)" userId="S::theodore.mercier_pwc.com#ext#@eceuropaeu.onmicrosoft.com::d43be856-472d-46c7-b526-8efb94818113" providerId="AD" clId="Web-{67F759CE-FE96-2982-08B0-8EF02C1FB14C}" dt="2022-12-01T12:58:45.050" v="548" actId="20577"/>
      <pc:docMkLst>
        <pc:docMk/>
      </pc:docMkLst>
      <pc:sldChg chg="addSp modSp addCm modCm">
        <pc:chgData name="Theodore Mercier (BE)" userId="S::theodore.mercier_pwc.com#ext#@eceuropaeu.onmicrosoft.com::d43be856-472d-46c7-b526-8efb94818113" providerId="AD" clId="Web-{67F759CE-FE96-2982-08B0-8EF02C1FB14C}" dt="2022-12-01T12:30:29.889" v="159"/>
        <pc:sldMkLst>
          <pc:docMk/>
          <pc:sldMk cId="784153695" sldId="747"/>
        </pc:sldMkLst>
        <pc:spChg chg="mod">
          <ac:chgData name="Theodore Mercier (BE)" userId="S::theodore.mercier_pwc.com#ext#@eceuropaeu.onmicrosoft.com::d43be856-472d-46c7-b526-8efb94818113" providerId="AD" clId="Web-{67F759CE-FE96-2982-08B0-8EF02C1FB14C}" dt="2022-12-01T11:47:52.338" v="30" actId="20577"/>
          <ac:spMkLst>
            <pc:docMk/>
            <pc:sldMk cId="784153695" sldId="747"/>
            <ac:spMk id="3" creationId="{9208E3B7-3C58-4231-B9ED-90CF8ED11B1F}"/>
          </ac:spMkLst>
        </pc:spChg>
        <pc:spChg chg="add mod">
          <ac:chgData name="Theodore Mercier (BE)" userId="S::theodore.mercier_pwc.com#ext#@eceuropaeu.onmicrosoft.com::d43be856-472d-46c7-b526-8efb94818113" providerId="AD" clId="Web-{67F759CE-FE96-2982-08B0-8EF02C1FB14C}" dt="2022-12-01T11:47:45.478" v="21" actId="20577"/>
          <ac:spMkLst>
            <pc:docMk/>
            <pc:sldMk cId="784153695" sldId="747"/>
            <ac:spMk id="4" creationId="{C3260EAD-03AD-CA9A-F2E1-D15812A71CDB}"/>
          </ac:spMkLst>
        </pc:spChg>
        <pc:spChg chg="mod">
          <ac:chgData name="Theodore Mercier (BE)" userId="S::theodore.mercier_pwc.com#ext#@eceuropaeu.onmicrosoft.com::d43be856-472d-46c7-b526-8efb94818113" providerId="AD" clId="Web-{67F759CE-FE96-2982-08B0-8EF02C1FB14C}" dt="2022-12-01T12:27:43.878" v="157" actId="20577"/>
          <ac:spMkLst>
            <pc:docMk/>
            <pc:sldMk cId="784153695" sldId="747"/>
            <ac:spMk id="8" creationId="{DF5AD029-6405-4E12-98D6-FC4404F4FCB3}"/>
          </ac:spMkLst>
        </pc:spChg>
      </pc:sldChg>
      <pc:sldChg chg="modSp">
        <pc:chgData name="Theodore Mercier (BE)" userId="S::theodore.mercier_pwc.com#ext#@eceuropaeu.onmicrosoft.com::d43be856-472d-46c7-b526-8efb94818113" providerId="AD" clId="Web-{67F759CE-FE96-2982-08B0-8EF02C1FB14C}" dt="2022-12-01T11:56:40.167" v="58" actId="14100"/>
        <pc:sldMkLst>
          <pc:docMk/>
          <pc:sldMk cId="855782414" sldId="751"/>
        </pc:sldMkLst>
        <pc:spChg chg="mod">
          <ac:chgData name="Theodore Mercier (BE)" userId="S::theodore.mercier_pwc.com#ext#@eceuropaeu.onmicrosoft.com::d43be856-472d-46c7-b526-8efb94818113" providerId="AD" clId="Web-{67F759CE-FE96-2982-08B0-8EF02C1FB14C}" dt="2022-12-01T11:47:13.929" v="9" actId="14100"/>
          <ac:spMkLst>
            <pc:docMk/>
            <pc:sldMk cId="855782414" sldId="751"/>
            <ac:spMk id="10" creationId="{E883FF0E-98AA-4A11-5E86-A69FF3DB9BB8}"/>
          </ac:spMkLst>
        </pc:spChg>
        <pc:spChg chg="mod">
          <ac:chgData name="Theodore Mercier (BE)" userId="S::theodore.mercier_pwc.com#ext#@eceuropaeu.onmicrosoft.com::d43be856-472d-46c7-b526-8efb94818113" providerId="AD" clId="Web-{67F759CE-FE96-2982-08B0-8EF02C1FB14C}" dt="2022-12-01T11:56:40.167" v="58" actId="14100"/>
          <ac:spMkLst>
            <pc:docMk/>
            <pc:sldMk cId="855782414" sldId="751"/>
            <ac:spMk id="11" creationId="{09728861-FABD-46B7-8957-4923F4183B0A}"/>
          </ac:spMkLst>
        </pc:spChg>
      </pc:sldChg>
      <pc:sldChg chg="modSp">
        <pc:chgData name="Theodore Mercier (BE)" userId="S::theodore.mercier_pwc.com#ext#@eceuropaeu.onmicrosoft.com::d43be856-472d-46c7-b526-8efb94818113" providerId="AD" clId="Web-{67F759CE-FE96-2982-08B0-8EF02C1FB14C}" dt="2022-12-01T12:33:27.431" v="242" actId="20577"/>
        <pc:sldMkLst>
          <pc:docMk/>
          <pc:sldMk cId="3163242394" sldId="752"/>
        </pc:sldMkLst>
        <pc:spChg chg="mod">
          <ac:chgData name="Theodore Mercier (BE)" userId="S::theodore.mercier_pwc.com#ext#@eceuropaeu.onmicrosoft.com::d43be856-472d-46c7-b526-8efb94818113" providerId="AD" clId="Web-{67F759CE-FE96-2982-08B0-8EF02C1FB14C}" dt="2022-12-01T11:47:28.742" v="11" actId="14100"/>
          <ac:spMkLst>
            <pc:docMk/>
            <pc:sldMk cId="3163242394" sldId="752"/>
            <ac:spMk id="27" creationId="{D7C492ED-78C9-43EE-8694-B3C11E507447}"/>
          </ac:spMkLst>
        </pc:spChg>
        <pc:spChg chg="mod">
          <ac:chgData name="Theodore Mercier (BE)" userId="S::theodore.mercier_pwc.com#ext#@eceuropaeu.onmicrosoft.com::d43be856-472d-46c7-b526-8efb94818113" providerId="AD" clId="Web-{67F759CE-FE96-2982-08B0-8EF02C1FB14C}" dt="2022-12-01T12:33:27.431" v="242" actId="20577"/>
          <ac:spMkLst>
            <pc:docMk/>
            <pc:sldMk cId="3163242394" sldId="752"/>
            <ac:spMk id="31" creationId="{4F7645AB-67FB-4F9E-91FF-F741D366CD40}"/>
          </ac:spMkLst>
        </pc:spChg>
      </pc:sldChg>
      <pc:sldChg chg="modSp">
        <pc:chgData name="Theodore Mercier (BE)" userId="S::theodore.mercier_pwc.com#ext#@eceuropaeu.onmicrosoft.com::d43be856-472d-46c7-b526-8efb94818113" providerId="AD" clId="Web-{67F759CE-FE96-2982-08B0-8EF02C1FB14C}" dt="2022-12-01T12:58:45.050" v="548" actId="20577"/>
        <pc:sldMkLst>
          <pc:docMk/>
          <pc:sldMk cId="1772842435" sldId="753"/>
        </pc:sldMkLst>
        <pc:spChg chg="mod">
          <ac:chgData name="Theodore Mercier (BE)" userId="S::theodore.mercier_pwc.com#ext#@eceuropaeu.onmicrosoft.com::d43be856-472d-46c7-b526-8efb94818113" providerId="AD" clId="Web-{67F759CE-FE96-2982-08B0-8EF02C1FB14C}" dt="2022-12-01T11:49:28.093" v="37" actId="1076"/>
          <ac:spMkLst>
            <pc:docMk/>
            <pc:sldMk cId="1772842435" sldId="753"/>
            <ac:spMk id="5" creationId="{454FB112-C409-401E-BB2D-1FA27B245A6D}"/>
          </ac:spMkLst>
        </pc:spChg>
        <pc:spChg chg="mod">
          <ac:chgData name="Theodore Mercier (BE)" userId="S::theodore.mercier_pwc.com#ext#@eceuropaeu.onmicrosoft.com::d43be856-472d-46c7-b526-8efb94818113" providerId="AD" clId="Web-{67F759CE-FE96-2982-08B0-8EF02C1FB14C}" dt="2022-12-01T12:58:45.050" v="548" actId="20577"/>
          <ac:spMkLst>
            <pc:docMk/>
            <pc:sldMk cId="1772842435" sldId="753"/>
            <ac:spMk id="12" creationId="{BB11CCCD-681E-4B7F-A7B9-394E65593895}"/>
          </ac:spMkLst>
        </pc:spChg>
        <pc:spChg chg="mod">
          <ac:chgData name="Theodore Mercier (BE)" userId="S::theodore.mercier_pwc.com#ext#@eceuropaeu.onmicrosoft.com::d43be856-472d-46c7-b526-8efb94818113" providerId="AD" clId="Web-{67F759CE-FE96-2982-08B0-8EF02C1FB14C}" dt="2022-12-01T12:37:18.415" v="413" actId="20577"/>
          <ac:spMkLst>
            <pc:docMk/>
            <pc:sldMk cId="1772842435" sldId="753"/>
            <ac:spMk id="34" creationId="{9192629F-DC10-4285-B932-CBE3937AC97B}"/>
          </ac:spMkLst>
        </pc:spChg>
      </pc:sldChg>
      <pc:sldChg chg="modSp">
        <pc:chgData name="Theodore Mercier (BE)" userId="S::theodore.mercier_pwc.com#ext#@eceuropaeu.onmicrosoft.com::d43be856-472d-46c7-b526-8efb94818113" providerId="AD" clId="Web-{67F759CE-FE96-2982-08B0-8EF02C1FB14C}" dt="2022-12-01T11:53:00.872" v="55" actId="1076"/>
        <pc:sldMkLst>
          <pc:docMk/>
          <pc:sldMk cId="4136619840" sldId="755"/>
        </pc:sldMkLst>
        <pc:spChg chg="mod">
          <ac:chgData name="Theodore Mercier (BE)" userId="S::theodore.mercier_pwc.com#ext#@eceuropaeu.onmicrosoft.com::d43be856-472d-46c7-b526-8efb94818113" providerId="AD" clId="Web-{67F759CE-FE96-2982-08B0-8EF02C1FB14C}" dt="2022-12-01T11:49:10.530" v="35" actId="20577"/>
          <ac:spMkLst>
            <pc:docMk/>
            <pc:sldMk cId="4136619840" sldId="755"/>
            <ac:spMk id="3" creationId="{9208E3B7-3C58-4231-B9ED-90CF8ED11B1F}"/>
          </ac:spMkLst>
        </pc:spChg>
        <pc:spChg chg="mod">
          <ac:chgData name="Theodore Mercier (BE)" userId="S::theodore.mercier_pwc.com#ext#@eceuropaeu.onmicrosoft.com::d43be856-472d-46c7-b526-8efb94818113" providerId="AD" clId="Web-{67F759CE-FE96-2982-08B0-8EF02C1FB14C}" dt="2022-12-01T11:51:55.618" v="43" actId="1076"/>
          <ac:spMkLst>
            <pc:docMk/>
            <pc:sldMk cId="4136619840" sldId="755"/>
            <ac:spMk id="15" creationId="{6059D68D-DD46-4E73-8FAB-5634DB71537C}"/>
          </ac:spMkLst>
        </pc:spChg>
        <pc:spChg chg="mod">
          <ac:chgData name="Theodore Mercier (BE)" userId="S::theodore.mercier_pwc.com#ext#@eceuropaeu.onmicrosoft.com::d43be856-472d-46c7-b526-8efb94818113" providerId="AD" clId="Web-{67F759CE-FE96-2982-08B0-8EF02C1FB14C}" dt="2022-12-01T11:51:55.634" v="44" actId="1076"/>
          <ac:spMkLst>
            <pc:docMk/>
            <pc:sldMk cId="4136619840" sldId="755"/>
            <ac:spMk id="16" creationId="{E9D8E789-2768-4EBC-8F88-D9548ACA78A1}"/>
          </ac:spMkLst>
        </pc:spChg>
        <pc:spChg chg="mod">
          <ac:chgData name="Theodore Mercier (BE)" userId="S::theodore.mercier_pwc.com#ext#@eceuropaeu.onmicrosoft.com::d43be856-472d-46c7-b526-8efb94818113" providerId="AD" clId="Web-{67F759CE-FE96-2982-08B0-8EF02C1FB14C}" dt="2022-12-01T11:52:53.856" v="54" actId="1076"/>
          <ac:spMkLst>
            <pc:docMk/>
            <pc:sldMk cId="4136619840" sldId="755"/>
            <ac:spMk id="17" creationId="{7C9AD9CE-33EF-40BF-A19C-390C93DBA886}"/>
          </ac:spMkLst>
        </pc:spChg>
        <pc:spChg chg="mod">
          <ac:chgData name="Theodore Mercier (BE)" userId="S::theodore.mercier_pwc.com#ext#@eceuropaeu.onmicrosoft.com::d43be856-472d-46c7-b526-8efb94818113" providerId="AD" clId="Web-{67F759CE-FE96-2982-08B0-8EF02C1FB14C}" dt="2022-12-01T11:53:00.872" v="55" actId="1076"/>
          <ac:spMkLst>
            <pc:docMk/>
            <pc:sldMk cId="4136619840" sldId="755"/>
            <ac:spMk id="18" creationId="{066B448E-75E2-41CA-AF13-9AC3520321BE}"/>
          </ac:spMkLst>
        </pc:spChg>
        <pc:spChg chg="mod">
          <ac:chgData name="Theodore Mercier (BE)" userId="S::theodore.mercier_pwc.com#ext#@eceuropaeu.onmicrosoft.com::d43be856-472d-46c7-b526-8efb94818113" providerId="AD" clId="Web-{67F759CE-FE96-2982-08B0-8EF02C1FB14C}" dt="2022-12-01T11:52:46.981" v="53" actId="1076"/>
          <ac:spMkLst>
            <pc:docMk/>
            <pc:sldMk cId="4136619840" sldId="755"/>
            <ac:spMk id="19" creationId="{5801555C-736C-43EC-AFF4-699E28315D05}"/>
          </ac:spMkLst>
        </pc:spChg>
        <pc:spChg chg="mod">
          <ac:chgData name="Theodore Mercier (BE)" userId="S::theodore.mercier_pwc.com#ext#@eceuropaeu.onmicrosoft.com::d43be856-472d-46c7-b526-8efb94818113" providerId="AD" clId="Web-{67F759CE-FE96-2982-08B0-8EF02C1FB14C}" dt="2022-12-01T11:51:55.649" v="48" actId="1076"/>
          <ac:spMkLst>
            <pc:docMk/>
            <pc:sldMk cId="4136619840" sldId="755"/>
            <ac:spMk id="21" creationId="{5973CB48-D6C3-4098-A746-0CBB2770414B}"/>
          </ac:spMkLst>
        </pc:spChg>
        <pc:spChg chg="mod">
          <ac:chgData name="Theodore Mercier (BE)" userId="S::theodore.mercier_pwc.com#ext#@eceuropaeu.onmicrosoft.com::d43be856-472d-46c7-b526-8efb94818113" providerId="AD" clId="Web-{67F759CE-FE96-2982-08B0-8EF02C1FB14C}" dt="2022-12-01T11:51:33.835" v="42" actId="1076"/>
          <ac:spMkLst>
            <pc:docMk/>
            <pc:sldMk cId="4136619840" sldId="755"/>
            <ac:spMk id="25" creationId="{122E038E-5820-483B-AAEC-CC7A1F22B5F9}"/>
          </ac:spMkLst>
        </pc:spChg>
        <pc:picChg chg="mod">
          <ac:chgData name="Theodore Mercier (BE)" userId="S::theodore.mercier_pwc.com#ext#@eceuropaeu.onmicrosoft.com::d43be856-472d-46c7-b526-8efb94818113" providerId="AD" clId="Web-{67F759CE-FE96-2982-08B0-8EF02C1FB14C}" dt="2022-12-01T11:51:55.665" v="49" actId="1076"/>
          <ac:picMkLst>
            <pc:docMk/>
            <pc:sldMk cId="4136619840" sldId="755"/>
            <ac:picMk id="22" creationId="{2EDF62BC-34DF-4F09-A9A9-1F0AC6EF0D83}"/>
          </ac:picMkLst>
        </pc:picChg>
      </pc:sldChg>
      <pc:sldChg chg="modSp">
        <pc:chgData name="Theodore Mercier (BE)" userId="S::theodore.mercier_pwc.com#ext#@eceuropaeu.onmicrosoft.com::d43be856-472d-46c7-b526-8efb94818113" providerId="AD" clId="Web-{67F759CE-FE96-2982-08B0-8EF02C1FB14C}" dt="2022-12-01T11:45:05.843" v="7" actId="20577"/>
        <pc:sldMkLst>
          <pc:docMk/>
          <pc:sldMk cId="4009765163" sldId="757"/>
        </pc:sldMkLst>
        <pc:spChg chg="mod">
          <ac:chgData name="Theodore Mercier (BE)" userId="S::theodore.mercier_pwc.com#ext#@eceuropaeu.onmicrosoft.com::d43be856-472d-46c7-b526-8efb94818113" providerId="AD" clId="Web-{67F759CE-FE96-2982-08B0-8EF02C1FB14C}" dt="2022-12-01T11:45:05.843" v="7" actId="20577"/>
          <ac:spMkLst>
            <pc:docMk/>
            <pc:sldMk cId="4009765163" sldId="757"/>
            <ac:spMk id="13" creationId="{7294B05C-3FC0-4988-B951-0263DC35584C}"/>
          </ac:spMkLst>
        </pc:spChg>
      </pc:sldChg>
    </pc:docChg>
  </pc:docChgLst>
  <pc:docChgLst>
    <pc:chgData name="DUDAS Zsofia (GROW-EXT)" userId="S::zsofia.dudas@ext.ec.europa.eu::db8534a3-b262-4770-bf75-e9501538fc23" providerId="AD" clId="Web-{B0BCFCD4-D22D-49FE-8207-330E490EAEAA}"/>
    <pc:docChg chg="modSld">
      <pc:chgData name="DUDAS Zsofia (GROW-EXT)" userId="S::zsofia.dudas@ext.ec.europa.eu::db8534a3-b262-4770-bf75-e9501538fc23" providerId="AD" clId="Web-{B0BCFCD4-D22D-49FE-8207-330E490EAEAA}" dt="2022-12-05T21:13:55.515" v="17" actId="14100"/>
      <pc:docMkLst>
        <pc:docMk/>
      </pc:docMkLst>
      <pc:sldChg chg="modSp">
        <pc:chgData name="DUDAS Zsofia (GROW-EXT)" userId="S::zsofia.dudas@ext.ec.europa.eu::db8534a3-b262-4770-bf75-e9501538fc23" providerId="AD" clId="Web-{B0BCFCD4-D22D-49FE-8207-330E490EAEAA}" dt="2022-12-05T21:13:03.294" v="15" actId="1076"/>
        <pc:sldMkLst>
          <pc:docMk/>
          <pc:sldMk cId="3179786054" sldId="706"/>
        </pc:sldMkLst>
        <pc:spChg chg="mod">
          <ac:chgData name="DUDAS Zsofia (GROW-EXT)" userId="S::zsofia.dudas@ext.ec.europa.eu::db8534a3-b262-4770-bf75-e9501538fc23" providerId="AD" clId="Web-{B0BCFCD4-D22D-49FE-8207-330E490EAEAA}" dt="2022-12-05T21:12:14.058" v="4" actId="14100"/>
          <ac:spMkLst>
            <pc:docMk/>
            <pc:sldMk cId="3179786054" sldId="706"/>
            <ac:spMk id="5" creationId="{454FB112-C409-401E-BB2D-1FA27B245A6D}"/>
          </ac:spMkLst>
        </pc:spChg>
        <pc:spChg chg="mod">
          <ac:chgData name="DUDAS Zsofia (GROW-EXT)" userId="S::zsofia.dudas@ext.ec.europa.eu::db8534a3-b262-4770-bf75-e9501538fc23" providerId="AD" clId="Web-{B0BCFCD4-D22D-49FE-8207-330E490EAEAA}" dt="2022-12-05T21:12:46.965" v="10" actId="14100"/>
          <ac:spMkLst>
            <pc:docMk/>
            <pc:sldMk cId="3179786054" sldId="706"/>
            <ac:spMk id="34" creationId="{9192629F-DC10-4285-B932-CBE3937AC97B}"/>
          </ac:spMkLst>
        </pc:spChg>
        <pc:spChg chg="mod">
          <ac:chgData name="DUDAS Zsofia (GROW-EXT)" userId="S::zsofia.dudas@ext.ec.europa.eu::db8534a3-b262-4770-bf75-e9501538fc23" providerId="AD" clId="Web-{B0BCFCD4-D22D-49FE-8207-330E490EAEAA}" dt="2022-12-05T21:12:39.324" v="8" actId="1076"/>
          <ac:spMkLst>
            <pc:docMk/>
            <pc:sldMk cId="3179786054" sldId="706"/>
            <ac:spMk id="36" creationId="{5A47804B-E047-4E6A-A7E9-3BC08F1363A9}"/>
          </ac:spMkLst>
        </pc:spChg>
        <pc:spChg chg="mod">
          <ac:chgData name="DUDAS Zsofia (GROW-EXT)" userId="S::zsofia.dudas@ext.ec.europa.eu::db8534a3-b262-4770-bf75-e9501538fc23" providerId="AD" clId="Web-{B0BCFCD4-D22D-49FE-8207-330E490EAEAA}" dt="2022-12-05T21:12:35.090" v="7" actId="1076"/>
          <ac:spMkLst>
            <pc:docMk/>
            <pc:sldMk cId="3179786054" sldId="706"/>
            <ac:spMk id="37" creationId="{C16B81D8-E7A7-4E9B-8693-7ED590498531}"/>
          </ac:spMkLst>
        </pc:spChg>
        <pc:spChg chg="mod">
          <ac:chgData name="DUDAS Zsofia (GROW-EXT)" userId="S::zsofia.dudas@ext.ec.europa.eu::db8534a3-b262-4770-bf75-e9501538fc23" providerId="AD" clId="Web-{B0BCFCD4-D22D-49FE-8207-330E490EAEAA}" dt="2022-12-05T21:12:41.543" v="9" actId="1076"/>
          <ac:spMkLst>
            <pc:docMk/>
            <pc:sldMk cId="3179786054" sldId="706"/>
            <ac:spMk id="38" creationId="{776C709A-CCCE-43DE-AA46-0C01C984D964}"/>
          </ac:spMkLst>
        </pc:spChg>
        <pc:spChg chg="mod">
          <ac:chgData name="DUDAS Zsofia (GROW-EXT)" userId="S::zsofia.dudas@ext.ec.europa.eu::db8534a3-b262-4770-bf75-e9501538fc23" providerId="AD" clId="Web-{B0BCFCD4-D22D-49FE-8207-330E490EAEAA}" dt="2022-12-05T21:12:29.465" v="6" actId="1076"/>
          <ac:spMkLst>
            <pc:docMk/>
            <pc:sldMk cId="3179786054" sldId="706"/>
            <ac:spMk id="39" creationId="{78BF2F76-0CEC-4523-BDF2-534232193F78}"/>
          </ac:spMkLst>
        </pc:spChg>
        <pc:picChg chg="mod">
          <ac:chgData name="DUDAS Zsofia (GROW-EXT)" userId="S::zsofia.dudas@ext.ec.europa.eu::db8534a3-b262-4770-bf75-e9501538fc23" providerId="AD" clId="Web-{B0BCFCD4-D22D-49FE-8207-330E490EAEAA}" dt="2022-12-05T21:12:59.638" v="14" actId="1076"/>
          <ac:picMkLst>
            <pc:docMk/>
            <pc:sldMk cId="3179786054" sldId="706"/>
            <ac:picMk id="2" creationId="{2D7FEA97-3714-910D-E303-9D0280E75BF0}"/>
          </ac:picMkLst>
        </pc:picChg>
        <pc:picChg chg="mod">
          <ac:chgData name="DUDAS Zsofia (GROW-EXT)" userId="S::zsofia.dudas@ext.ec.europa.eu::db8534a3-b262-4770-bf75-e9501538fc23" providerId="AD" clId="Web-{B0BCFCD4-D22D-49FE-8207-330E490EAEAA}" dt="2022-12-05T21:13:03.294" v="15" actId="1076"/>
          <ac:picMkLst>
            <pc:docMk/>
            <pc:sldMk cId="3179786054" sldId="706"/>
            <ac:picMk id="4" creationId="{1438F759-18A2-09CD-6A76-BC11AF2A6899}"/>
          </ac:picMkLst>
        </pc:picChg>
      </pc:sldChg>
      <pc:sldChg chg="modSp">
        <pc:chgData name="DUDAS Zsofia (GROW-EXT)" userId="S::zsofia.dudas@ext.ec.europa.eu::db8534a3-b262-4770-bf75-e9501538fc23" providerId="AD" clId="Web-{B0BCFCD4-D22D-49FE-8207-330E490EAEAA}" dt="2022-12-05T21:13:55.515" v="17" actId="14100"/>
        <pc:sldMkLst>
          <pc:docMk/>
          <pc:sldMk cId="3918861673" sldId="833"/>
        </pc:sldMkLst>
        <pc:spChg chg="mod">
          <ac:chgData name="DUDAS Zsofia (GROW-EXT)" userId="S::zsofia.dudas@ext.ec.europa.eu::db8534a3-b262-4770-bf75-e9501538fc23" providerId="AD" clId="Web-{B0BCFCD4-D22D-49FE-8207-330E490EAEAA}" dt="2022-12-05T21:13:55.515" v="17" actId="14100"/>
          <ac:spMkLst>
            <pc:docMk/>
            <pc:sldMk cId="3918861673" sldId="833"/>
            <ac:spMk id="50" creationId="{6DE3B505-9096-4DCD-B28B-B93686A2F94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50FB47-B2D9-49F2-A0CE-7B77CEE8C11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CE4413B-4A32-4A1B-8604-02A1A6D5201B}">
      <dgm:prSet phldrT="[Text]" phldr="0" custT="1"/>
      <dgm:spPr/>
      <dgm:t>
        <a:bodyPr/>
        <a:lstStyle/>
        <a:p>
          <a:pPr rtl="0"/>
          <a:r>
            <a:rPr lang="en-US" sz="1600" b="1" dirty="0">
              <a:latin typeface="Calibri"/>
            </a:rPr>
            <a:t>Feedback from MS (February- June)</a:t>
          </a:r>
          <a:endParaRPr lang="en-US" sz="1600" b="1" dirty="0"/>
        </a:p>
      </dgm:t>
    </dgm:pt>
    <dgm:pt modelId="{B1400ABB-6393-4C2A-9123-54EF337AFDF7}" type="parTrans" cxnId="{359F6688-21A5-463B-856E-E6C90E952772}">
      <dgm:prSet/>
      <dgm:spPr/>
      <dgm:t>
        <a:bodyPr/>
        <a:lstStyle/>
        <a:p>
          <a:endParaRPr lang="en-GB"/>
        </a:p>
      </dgm:t>
    </dgm:pt>
    <dgm:pt modelId="{BDDADF5C-7631-4B47-81D6-0ADAEDF24787}" type="sibTrans" cxnId="{359F6688-21A5-463B-856E-E6C90E952772}">
      <dgm:prSet/>
      <dgm:spPr/>
      <dgm:t>
        <a:bodyPr/>
        <a:lstStyle/>
        <a:p>
          <a:endParaRPr lang="en-GB"/>
        </a:p>
      </dgm:t>
    </dgm:pt>
    <dgm:pt modelId="{61306B91-8A11-41BD-BA1B-3AB13CBB3C5F}">
      <dgm:prSet phldrT="[Text]" phldr="0" custT="1"/>
      <dgm:spPr/>
      <dgm:t>
        <a:bodyPr/>
        <a:lstStyle/>
        <a:p>
          <a:pPr rtl="0"/>
          <a:r>
            <a:rPr lang="en-US" sz="1600" b="1">
              <a:latin typeface="Calibri"/>
            </a:rPr>
            <a:t>Inter-service Consultation (June – July)</a:t>
          </a:r>
          <a:endParaRPr lang="en-US" sz="1600" b="1"/>
        </a:p>
      </dgm:t>
    </dgm:pt>
    <dgm:pt modelId="{C0D701FE-FBC9-41D4-93C7-87D4C307E106}" type="parTrans" cxnId="{4DFFA8DA-5D0E-4E2F-BE7F-4422AB950BC1}">
      <dgm:prSet/>
      <dgm:spPr/>
      <dgm:t>
        <a:bodyPr/>
        <a:lstStyle/>
        <a:p>
          <a:endParaRPr lang="en-GB"/>
        </a:p>
      </dgm:t>
    </dgm:pt>
    <dgm:pt modelId="{F8C35955-4E7A-4EE2-B8E5-AC8DFB6B6AA1}" type="sibTrans" cxnId="{4DFFA8DA-5D0E-4E2F-BE7F-4422AB950BC1}">
      <dgm:prSet/>
      <dgm:spPr/>
      <dgm:t>
        <a:bodyPr/>
        <a:lstStyle/>
        <a:p>
          <a:endParaRPr lang="en-GB"/>
        </a:p>
      </dgm:t>
    </dgm:pt>
    <dgm:pt modelId="{30AA794F-7989-44DB-964E-C389B5E16321}">
      <dgm:prSet phldrT="[Text]" phldr="0" custT="1"/>
      <dgm:spPr/>
      <dgm:t>
        <a:bodyPr/>
        <a:lstStyle/>
        <a:p>
          <a:pPr rtl="0"/>
          <a:r>
            <a:rPr lang="en-US" sz="1600" b="1">
              <a:latin typeface="Calibri"/>
            </a:rPr>
            <a:t>Public Consultation (July - August)</a:t>
          </a:r>
          <a:endParaRPr lang="en-US" sz="1600" b="1"/>
        </a:p>
      </dgm:t>
    </dgm:pt>
    <dgm:pt modelId="{78353417-A23F-4DCC-A3E1-DEA65C4307C8}" type="parTrans" cxnId="{81621622-19A7-4B82-8E95-182C9DDC7EEE}">
      <dgm:prSet/>
      <dgm:spPr/>
      <dgm:t>
        <a:bodyPr/>
        <a:lstStyle/>
        <a:p>
          <a:endParaRPr lang="en-GB"/>
        </a:p>
      </dgm:t>
    </dgm:pt>
    <dgm:pt modelId="{CCE7FD61-2EA7-48EB-BFF5-CAEC0FCF1434}" type="sibTrans" cxnId="{81621622-19A7-4B82-8E95-182C9DDC7EEE}">
      <dgm:prSet/>
      <dgm:spPr/>
      <dgm:t>
        <a:bodyPr/>
        <a:lstStyle/>
        <a:p>
          <a:endParaRPr lang="en-GB"/>
        </a:p>
      </dgm:t>
    </dgm:pt>
    <dgm:pt modelId="{578CD099-E0D7-46AE-93C0-132645A3F9DF}">
      <dgm:prSet phldr="0" custT="1"/>
      <dgm:spPr/>
      <dgm:t>
        <a:bodyPr/>
        <a:lstStyle/>
        <a:p>
          <a:pPr rtl="0"/>
          <a:r>
            <a:rPr lang="en-US" sz="1600" b="1">
              <a:latin typeface="Calibri"/>
            </a:rPr>
            <a:t>Comitology meeting (September)</a:t>
          </a:r>
        </a:p>
      </dgm:t>
    </dgm:pt>
    <dgm:pt modelId="{55BE1BAE-A1C7-4042-8FAD-EC79B93CE6F6}" type="parTrans" cxnId="{E4B9F516-47C9-443B-BB9D-A867E660339F}">
      <dgm:prSet/>
      <dgm:spPr/>
      <dgm:t>
        <a:bodyPr/>
        <a:lstStyle/>
        <a:p>
          <a:endParaRPr lang="en-GB"/>
        </a:p>
      </dgm:t>
    </dgm:pt>
    <dgm:pt modelId="{B8D5854D-9891-41A4-B493-FD38E5BA34CA}" type="sibTrans" cxnId="{E4B9F516-47C9-443B-BB9D-A867E660339F}">
      <dgm:prSet/>
      <dgm:spPr/>
      <dgm:t>
        <a:bodyPr/>
        <a:lstStyle/>
        <a:p>
          <a:endParaRPr lang="en-GB"/>
        </a:p>
      </dgm:t>
    </dgm:pt>
    <dgm:pt modelId="{41B08C42-577B-4748-BA9E-E89051EB97DB}">
      <dgm:prSet phldr="0" custT="1"/>
      <dgm:spPr/>
      <dgm:t>
        <a:bodyPr/>
        <a:lstStyle/>
        <a:p>
          <a:pPr rtl="0"/>
          <a:r>
            <a:rPr lang="en-US" sz="1600" b="1" dirty="0">
              <a:latin typeface="Calibri"/>
            </a:rPr>
            <a:t>Adoption of the new amendment(October) </a:t>
          </a:r>
          <a:endParaRPr lang="en-US" sz="1600" b="1" dirty="0"/>
        </a:p>
      </dgm:t>
    </dgm:pt>
    <dgm:pt modelId="{6C06460B-C7B4-485E-A0EC-108C287F622D}" type="parTrans" cxnId="{FF0389DD-C549-4D01-A189-4C986EDB35CC}">
      <dgm:prSet/>
      <dgm:spPr/>
      <dgm:t>
        <a:bodyPr/>
        <a:lstStyle/>
        <a:p>
          <a:endParaRPr lang="en-GB"/>
        </a:p>
      </dgm:t>
    </dgm:pt>
    <dgm:pt modelId="{F4DC4119-831A-4332-9C7F-2E017A10812B}" type="sibTrans" cxnId="{FF0389DD-C549-4D01-A189-4C986EDB35CC}">
      <dgm:prSet/>
      <dgm:spPr/>
      <dgm:t>
        <a:bodyPr/>
        <a:lstStyle/>
        <a:p>
          <a:endParaRPr lang="en-GB"/>
        </a:p>
      </dgm:t>
    </dgm:pt>
    <dgm:pt modelId="{BB3073BF-3746-4C79-B93D-F755BA71DBB6}" type="pres">
      <dgm:prSet presAssocID="{9750FB47-B2D9-49F2-A0CE-7B77CEE8C11C}" presName="Name0" presStyleCnt="0">
        <dgm:presLayoutVars>
          <dgm:dir/>
          <dgm:resizeHandles val="exact"/>
        </dgm:presLayoutVars>
      </dgm:prSet>
      <dgm:spPr/>
    </dgm:pt>
    <dgm:pt modelId="{6712EB3F-E4DA-45DE-B7A7-628BB44FA65A}" type="pres">
      <dgm:prSet presAssocID="{9750FB47-B2D9-49F2-A0CE-7B77CEE8C11C}" presName="arrow" presStyleLbl="bgShp" presStyleIdx="0" presStyleCnt="1" custScaleY="77640"/>
      <dgm:spPr>
        <a:solidFill>
          <a:srgbClr val="FFC000"/>
        </a:solidFill>
      </dgm:spPr>
    </dgm:pt>
    <dgm:pt modelId="{9A117181-B27A-4CF9-9528-521C05343199}" type="pres">
      <dgm:prSet presAssocID="{9750FB47-B2D9-49F2-A0CE-7B77CEE8C11C}" presName="points" presStyleCnt="0"/>
      <dgm:spPr/>
    </dgm:pt>
    <dgm:pt modelId="{EBFDBDD8-6A4F-42A9-B2C4-25F13AE62D24}" type="pres">
      <dgm:prSet presAssocID="{3CE4413B-4A32-4A1B-8604-02A1A6D5201B}" presName="compositeA" presStyleCnt="0"/>
      <dgm:spPr/>
    </dgm:pt>
    <dgm:pt modelId="{F2C600DF-1AAA-4BED-B0F9-5A11E29ABF64}" type="pres">
      <dgm:prSet presAssocID="{3CE4413B-4A32-4A1B-8604-02A1A6D5201B}" presName="textA" presStyleLbl="revTx" presStyleIdx="0" presStyleCnt="5">
        <dgm:presLayoutVars>
          <dgm:bulletEnabled val="1"/>
        </dgm:presLayoutVars>
      </dgm:prSet>
      <dgm:spPr/>
    </dgm:pt>
    <dgm:pt modelId="{8C0B3104-2026-4D00-87A7-A9D26BBD5974}" type="pres">
      <dgm:prSet presAssocID="{3CE4413B-4A32-4A1B-8604-02A1A6D5201B}" presName="circleA" presStyleLbl="node1" presStyleIdx="0" presStyleCnt="5"/>
      <dgm:spPr/>
    </dgm:pt>
    <dgm:pt modelId="{830A0C1C-D340-4A62-9849-E690CD5A7319}" type="pres">
      <dgm:prSet presAssocID="{3CE4413B-4A32-4A1B-8604-02A1A6D5201B}" presName="spaceA" presStyleCnt="0"/>
      <dgm:spPr/>
    </dgm:pt>
    <dgm:pt modelId="{A52AB381-9B05-48C0-AA74-980540E9DDC4}" type="pres">
      <dgm:prSet presAssocID="{BDDADF5C-7631-4B47-81D6-0ADAEDF24787}" presName="space" presStyleCnt="0"/>
      <dgm:spPr/>
    </dgm:pt>
    <dgm:pt modelId="{FFBA11C4-D99E-4680-BC50-98A303A95B07}" type="pres">
      <dgm:prSet presAssocID="{61306B91-8A11-41BD-BA1B-3AB13CBB3C5F}" presName="compositeB" presStyleCnt="0"/>
      <dgm:spPr/>
    </dgm:pt>
    <dgm:pt modelId="{3ECA62C5-A278-4373-98E0-9C6AE22F88F2}" type="pres">
      <dgm:prSet presAssocID="{61306B91-8A11-41BD-BA1B-3AB13CBB3C5F}" presName="textB" presStyleLbl="revTx" presStyleIdx="1" presStyleCnt="5">
        <dgm:presLayoutVars>
          <dgm:bulletEnabled val="1"/>
        </dgm:presLayoutVars>
      </dgm:prSet>
      <dgm:spPr/>
    </dgm:pt>
    <dgm:pt modelId="{2CBB4FEF-ED77-4D49-9081-B846A2BEA0A5}" type="pres">
      <dgm:prSet presAssocID="{61306B91-8A11-41BD-BA1B-3AB13CBB3C5F}" presName="circleB" presStyleLbl="node1" presStyleIdx="1" presStyleCnt="5"/>
      <dgm:spPr/>
    </dgm:pt>
    <dgm:pt modelId="{8BC7C085-DB37-447B-849F-2A1C9EA8331D}" type="pres">
      <dgm:prSet presAssocID="{61306B91-8A11-41BD-BA1B-3AB13CBB3C5F}" presName="spaceB" presStyleCnt="0"/>
      <dgm:spPr/>
    </dgm:pt>
    <dgm:pt modelId="{43C06936-A0CE-4440-A81C-CD0736C48990}" type="pres">
      <dgm:prSet presAssocID="{F8C35955-4E7A-4EE2-B8E5-AC8DFB6B6AA1}" presName="space" presStyleCnt="0"/>
      <dgm:spPr/>
    </dgm:pt>
    <dgm:pt modelId="{D2A0B6BA-B7CA-4F0E-9C9D-7B20D28DC5F8}" type="pres">
      <dgm:prSet presAssocID="{30AA794F-7989-44DB-964E-C389B5E16321}" presName="compositeA" presStyleCnt="0"/>
      <dgm:spPr/>
    </dgm:pt>
    <dgm:pt modelId="{6F94AEAA-29FF-458E-AD64-E8EE0C020213}" type="pres">
      <dgm:prSet presAssocID="{30AA794F-7989-44DB-964E-C389B5E16321}" presName="textA" presStyleLbl="revTx" presStyleIdx="2" presStyleCnt="5">
        <dgm:presLayoutVars>
          <dgm:bulletEnabled val="1"/>
        </dgm:presLayoutVars>
      </dgm:prSet>
      <dgm:spPr/>
    </dgm:pt>
    <dgm:pt modelId="{B16B6A8D-8AD2-4907-9574-BD32F3228CA1}" type="pres">
      <dgm:prSet presAssocID="{30AA794F-7989-44DB-964E-C389B5E16321}" presName="circleA" presStyleLbl="node1" presStyleIdx="2" presStyleCnt="5"/>
      <dgm:spPr/>
    </dgm:pt>
    <dgm:pt modelId="{710616A1-A59C-462D-ACCD-01394B97DA8C}" type="pres">
      <dgm:prSet presAssocID="{30AA794F-7989-44DB-964E-C389B5E16321}" presName="spaceA" presStyleCnt="0"/>
      <dgm:spPr/>
    </dgm:pt>
    <dgm:pt modelId="{415BA1A3-BC59-4660-8184-786891092CB1}" type="pres">
      <dgm:prSet presAssocID="{CCE7FD61-2EA7-48EB-BFF5-CAEC0FCF1434}" presName="space" presStyleCnt="0"/>
      <dgm:spPr/>
    </dgm:pt>
    <dgm:pt modelId="{1D055491-8F0C-44EF-8E64-24BA7329711F}" type="pres">
      <dgm:prSet presAssocID="{578CD099-E0D7-46AE-93C0-132645A3F9DF}" presName="compositeB" presStyleCnt="0"/>
      <dgm:spPr/>
    </dgm:pt>
    <dgm:pt modelId="{945D0666-AC7D-447D-860A-A3D9E5842C4F}" type="pres">
      <dgm:prSet presAssocID="{578CD099-E0D7-46AE-93C0-132645A3F9DF}" presName="textB" presStyleLbl="revTx" presStyleIdx="3" presStyleCnt="5">
        <dgm:presLayoutVars>
          <dgm:bulletEnabled val="1"/>
        </dgm:presLayoutVars>
      </dgm:prSet>
      <dgm:spPr/>
    </dgm:pt>
    <dgm:pt modelId="{84A73A1D-B7F3-4078-8B3F-F796CF80ED65}" type="pres">
      <dgm:prSet presAssocID="{578CD099-E0D7-46AE-93C0-132645A3F9DF}" presName="circleB" presStyleLbl="node1" presStyleIdx="3" presStyleCnt="5"/>
      <dgm:spPr/>
    </dgm:pt>
    <dgm:pt modelId="{97F6FBDE-D3F0-46C9-88EA-CB3F6CF0FCA5}" type="pres">
      <dgm:prSet presAssocID="{578CD099-E0D7-46AE-93C0-132645A3F9DF}" presName="spaceB" presStyleCnt="0"/>
      <dgm:spPr/>
    </dgm:pt>
    <dgm:pt modelId="{93E117F1-9CE6-4DCD-B36C-15CF3D28340E}" type="pres">
      <dgm:prSet presAssocID="{B8D5854D-9891-41A4-B493-FD38E5BA34CA}" presName="space" presStyleCnt="0"/>
      <dgm:spPr/>
    </dgm:pt>
    <dgm:pt modelId="{90ADC98D-0ED4-462D-8214-8E39DB8A0600}" type="pres">
      <dgm:prSet presAssocID="{41B08C42-577B-4748-BA9E-E89051EB97DB}" presName="compositeA" presStyleCnt="0"/>
      <dgm:spPr/>
    </dgm:pt>
    <dgm:pt modelId="{000275F6-7F76-41C1-AF63-B4B9D27A1BAC}" type="pres">
      <dgm:prSet presAssocID="{41B08C42-577B-4748-BA9E-E89051EB97DB}" presName="textA" presStyleLbl="revTx" presStyleIdx="4" presStyleCnt="5" custScaleX="121065">
        <dgm:presLayoutVars>
          <dgm:bulletEnabled val="1"/>
        </dgm:presLayoutVars>
      </dgm:prSet>
      <dgm:spPr/>
    </dgm:pt>
    <dgm:pt modelId="{015857D6-3D09-494A-8165-2F343B9B517C}" type="pres">
      <dgm:prSet presAssocID="{41B08C42-577B-4748-BA9E-E89051EB97DB}" presName="circleA" presStyleLbl="node1" presStyleIdx="4" presStyleCnt="5"/>
      <dgm:spPr/>
    </dgm:pt>
    <dgm:pt modelId="{DA92FC95-C0E1-4A90-A815-14AAE31C7FA9}" type="pres">
      <dgm:prSet presAssocID="{41B08C42-577B-4748-BA9E-E89051EB97DB}" presName="spaceA" presStyleCnt="0"/>
      <dgm:spPr/>
    </dgm:pt>
  </dgm:ptLst>
  <dgm:cxnLst>
    <dgm:cxn modelId="{E4B9F516-47C9-443B-BB9D-A867E660339F}" srcId="{9750FB47-B2D9-49F2-A0CE-7B77CEE8C11C}" destId="{578CD099-E0D7-46AE-93C0-132645A3F9DF}" srcOrd="3" destOrd="0" parTransId="{55BE1BAE-A1C7-4042-8FAD-EC79B93CE6F6}" sibTransId="{B8D5854D-9891-41A4-B493-FD38E5BA34CA}"/>
    <dgm:cxn modelId="{81621622-19A7-4B82-8E95-182C9DDC7EEE}" srcId="{9750FB47-B2D9-49F2-A0CE-7B77CEE8C11C}" destId="{30AA794F-7989-44DB-964E-C389B5E16321}" srcOrd="2" destOrd="0" parTransId="{78353417-A23F-4DCC-A3E1-DEA65C4307C8}" sibTransId="{CCE7FD61-2EA7-48EB-BFF5-CAEC0FCF1434}"/>
    <dgm:cxn modelId="{727F0066-BD43-4FE9-AC22-F2970E106CA7}" type="presOf" srcId="{578CD099-E0D7-46AE-93C0-132645A3F9DF}" destId="{945D0666-AC7D-447D-860A-A3D9E5842C4F}" srcOrd="0" destOrd="0" presId="urn:microsoft.com/office/officeart/2005/8/layout/hProcess11"/>
    <dgm:cxn modelId="{0881BC86-4AC4-4DCB-B627-6BDC3D8B4350}" type="presOf" srcId="{3CE4413B-4A32-4A1B-8604-02A1A6D5201B}" destId="{F2C600DF-1AAA-4BED-B0F9-5A11E29ABF64}" srcOrd="0" destOrd="0" presId="urn:microsoft.com/office/officeart/2005/8/layout/hProcess11"/>
    <dgm:cxn modelId="{359F6688-21A5-463B-856E-E6C90E952772}" srcId="{9750FB47-B2D9-49F2-A0CE-7B77CEE8C11C}" destId="{3CE4413B-4A32-4A1B-8604-02A1A6D5201B}" srcOrd="0" destOrd="0" parTransId="{B1400ABB-6393-4C2A-9123-54EF337AFDF7}" sibTransId="{BDDADF5C-7631-4B47-81D6-0ADAEDF24787}"/>
    <dgm:cxn modelId="{AA58458B-FBDD-43D7-8CAF-7CF59B2F7AED}" type="presOf" srcId="{9750FB47-B2D9-49F2-A0CE-7B77CEE8C11C}" destId="{BB3073BF-3746-4C79-B93D-F755BA71DBB6}" srcOrd="0" destOrd="0" presId="urn:microsoft.com/office/officeart/2005/8/layout/hProcess11"/>
    <dgm:cxn modelId="{CD3946B3-7A58-42B2-B64F-1E4FE7FE76EA}" type="presOf" srcId="{41B08C42-577B-4748-BA9E-E89051EB97DB}" destId="{000275F6-7F76-41C1-AF63-B4B9D27A1BAC}" srcOrd="0" destOrd="0" presId="urn:microsoft.com/office/officeart/2005/8/layout/hProcess11"/>
    <dgm:cxn modelId="{4DFFA8DA-5D0E-4E2F-BE7F-4422AB950BC1}" srcId="{9750FB47-B2D9-49F2-A0CE-7B77CEE8C11C}" destId="{61306B91-8A11-41BD-BA1B-3AB13CBB3C5F}" srcOrd="1" destOrd="0" parTransId="{C0D701FE-FBC9-41D4-93C7-87D4C307E106}" sibTransId="{F8C35955-4E7A-4EE2-B8E5-AC8DFB6B6AA1}"/>
    <dgm:cxn modelId="{FF0389DD-C549-4D01-A189-4C986EDB35CC}" srcId="{9750FB47-B2D9-49F2-A0CE-7B77CEE8C11C}" destId="{41B08C42-577B-4748-BA9E-E89051EB97DB}" srcOrd="4" destOrd="0" parTransId="{6C06460B-C7B4-485E-A0EC-108C287F622D}" sibTransId="{F4DC4119-831A-4332-9C7F-2E017A10812B}"/>
    <dgm:cxn modelId="{8525A9DE-9A87-4041-907E-6017047EF679}" type="presOf" srcId="{30AA794F-7989-44DB-964E-C389B5E16321}" destId="{6F94AEAA-29FF-458E-AD64-E8EE0C020213}" srcOrd="0" destOrd="0" presId="urn:microsoft.com/office/officeart/2005/8/layout/hProcess11"/>
    <dgm:cxn modelId="{F9832CF6-4B9E-4E42-9D95-6780451B9777}" type="presOf" srcId="{61306B91-8A11-41BD-BA1B-3AB13CBB3C5F}" destId="{3ECA62C5-A278-4373-98E0-9C6AE22F88F2}" srcOrd="0" destOrd="0" presId="urn:microsoft.com/office/officeart/2005/8/layout/hProcess11"/>
    <dgm:cxn modelId="{4B436DEE-B329-4E2A-9A9B-6C8267023067}" type="presParOf" srcId="{BB3073BF-3746-4C79-B93D-F755BA71DBB6}" destId="{6712EB3F-E4DA-45DE-B7A7-628BB44FA65A}" srcOrd="0" destOrd="0" presId="urn:microsoft.com/office/officeart/2005/8/layout/hProcess11"/>
    <dgm:cxn modelId="{96869004-A91D-4073-BCAF-EBAB61A6453F}" type="presParOf" srcId="{BB3073BF-3746-4C79-B93D-F755BA71DBB6}" destId="{9A117181-B27A-4CF9-9528-521C05343199}" srcOrd="1" destOrd="0" presId="urn:microsoft.com/office/officeart/2005/8/layout/hProcess11"/>
    <dgm:cxn modelId="{DD3112DA-C5ED-4255-97D7-E0441D8AD59A}" type="presParOf" srcId="{9A117181-B27A-4CF9-9528-521C05343199}" destId="{EBFDBDD8-6A4F-42A9-B2C4-25F13AE62D24}" srcOrd="0" destOrd="0" presId="urn:microsoft.com/office/officeart/2005/8/layout/hProcess11"/>
    <dgm:cxn modelId="{4C8C8240-065D-44D7-94B9-5C327B8DF249}" type="presParOf" srcId="{EBFDBDD8-6A4F-42A9-B2C4-25F13AE62D24}" destId="{F2C600DF-1AAA-4BED-B0F9-5A11E29ABF64}" srcOrd="0" destOrd="0" presId="urn:microsoft.com/office/officeart/2005/8/layout/hProcess11"/>
    <dgm:cxn modelId="{D6F82837-80D3-4FC3-B65D-C0052224FBFE}" type="presParOf" srcId="{EBFDBDD8-6A4F-42A9-B2C4-25F13AE62D24}" destId="{8C0B3104-2026-4D00-87A7-A9D26BBD5974}" srcOrd="1" destOrd="0" presId="urn:microsoft.com/office/officeart/2005/8/layout/hProcess11"/>
    <dgm:cxn modelId="{5F21D93E-D742-4D5B-9A3F-F119B1158992}" type="presParOf" srcId="{EBFDBDD8-6A4F-42A9-B2C4-25F13AE62D24}" destId="{830A0C1C-D340-4A62-9849-E690CD5A7319}" srcOrd="2" destOrd="0" presId="urn:microsoft.com/office/officeart/2005/8/layout/hProcess11"/>
    <dgm:cxn modelId="{400AE5E4-A4D8-4876-8AF4-2E6C52A53F5C}" type="presParOf" srcId="{9A117181-B27A-4CF9-9528-521C05343199}" destId="{A52AB381-9B05-48C0-AA74-980540E9DDC4}" srcOrd="1" destOrd="0" presId="urn:microsoft.com/office/officeart/2005/8/layout/hProcess11"/>
    <dgm:cxn modelId="{2316AE8E-F354-4CB7-AB2D-73AD62136FBE}" type="presParOf" srcId="{9A117181-B27A-4CF9-9528-521C05343199}" destId="{FFBA11C4-D99E-4680-BC50-98A303A95B07}" srcOrd="2" destOrd="0" presId="urn:microsoft.com/office/officeart/2005/8/layout/hProcess11"/>
    <dgm:cxn modelId="{48A82AB5-544E-448C-ACEB-A3B82A7066C6}" type="presParOf" srcId="{FFBA11C4-D99E-4680-BC50-98A303A95B07}" destId="{3ECA62C5-A278-4373-98E0-9C6AE22F88F2}" srcOrd="0" destOrd="0" presId="urn:microsoft.com/office/officeart/2005/8/layout/hProcess11"/>
    <dgm:cxn modelId="{16C7406C-ED0F-448E-8DF3-ECEE30ACAC12}" type="presParOf" srcId="{FFBA11C4-D99E-4680-BC50-98A303A95B07}" destId="{2CBB4FEF-ED77-4D49-9081-B846A2BEA0A5}" srcOrd="1" destOrd="0" presId="urn:microsoft.com/office/officeart/2005/8/layout/hProcess11"/>
    <dgm:cxn modelId="{7ABB8E96-73C1-422E-9E10-13ACF2DE7B57}" type="presParOf" srcId="{FFBA11C4-D99E-4680-BC50-98A303A95B07}" destId="{8BC7C085-DB37-447B-849F-2A1C9EA8331D}" srcOrd="2" destOrd="0" presId="urn:microsoft.com/office/officeart/2005/8/layout/hProcess11"/>
    <dgm:cxn modelId="{D1DBBF90-E676-4005-A54A-FEE8BB14FD9C}" type="presParOf" srcId="{9A117181-B27A-4CF9-9528-521C05343199}" destId="{43C06936-A0CE-4440-A81C-CD0736C48990}" srcOrd="3" destOrd="0" presId="urn:microsoft.com/office/officeart/2005/8/layout/hProcess11"/>
    <dgm:cxn modelId="{9A1BBB3A-5B81-44A0-9BBF-EE42E18AF1E5}" type="presParOf" srcId="{9A117181-B27A-4CF9-9528-521C05343199}" destId="{D2A0B6BA-B7CA-4F0E-9C9D-7B20D28DC5F8}" srcOrd="4" destOrd="0" presId="urn:microsoft.com/office/officeart/2005/8/layout/hProcess11"/>
    <dgm:cxn modelId="{D1ED25B1-C081-4CF5-B2B7-442EA26FFB16}" type="presParOf" srcId="{D2A0B6BA-B7CA-4F0E-9C9D-7B20D28DC5F8}" destId="{6F94AEAA-29FF-458E-AD64-E8EE0C020213}" srcOrd="0" destOrd="0" presId="urn:microsoft.com/office/officeart/2005/8/layout/hProcess11"/>
    <dgm:cxn modelId="{2DA42F6C-C380-4E1A-9AE0-B0E1DE686A9F}" type="presParOf" srcId="{D2A0B6BA-B7CA-4F0E-9C9D-7B20D28DC5F8}" destId="{B16B6A8D-8AD2-4907-9574-BD32F3228CA1}" srcOrd="1" destOrd="0" presId="urn:microsoft.com/office/officeart/2005/8/layout/hProcess11"/>
    <dgm:cxn modelId="{2A1C4A7D-56FE-42AA-BD83-1A0BC9732101}" type="presParOf" srcId="{D2A0B6BA-B7CA-4F0E-9C9D-7B20D28DC5F8}" destId="{710616A1-A59C-462D-ACCD-01394B97DA8C}" srcOrd="2" destOrd="0" presId="urn:microsoft.com/office/officeart/2005/8/layout/hProcess11"/>
    <dgm:cxn modelId="{6A6D5F88-CA52-49FB-8BCC-D03F2DCD5CEC}" type="presParOf" srcId="{9A117181-B27A-4CF9-9528-521C05343199}" destId="{415BA1A3-BC59-4660-8184-786891092CB1}" srcOrd="5" destOrd="0" presId="urn:microsoft.com/office/officeart/2005/8/layout/hProcess11"/>
    <dgm:cxn modelId="{D237F9A7-C4C2-4361-9B4F-55DD18D8A23D}" type="presParOf" srcId="{9A117181-B27A-4CF9-9528-521C05343199}" destId="{1D055491-8F0C-44EF-8E64-24BA7329711F}" srcOrd="6" destOrd="0" presId="urn:microsoft.com/office/officeart/2005/8/layout/hProcess11"/>
    <dgm:cxn modelId="{6DD66FED-A21B-47CB-9085-9357E27F7CB3}" type="presParOf" srcId="{1D055491-8F0C-44EF-8E64-24BA7329711F}" destId="{945D0666-AC7D-447D-860A-A3D9E5842C4F}" srcOrd="0" destOrd="0" presId="urn:microsoft.com/office/officeart/2005/8/layout/hProcess11"/>
    <dgm:cxn modelId="{867E7E66-3CCA-4CB8-BD66-0D0694EF2E23}" type="presParOf" srcId="{1D055491-8F0C-44EF-8E64-24BA7329711F}" destId="{84A73A1D-B7F3-4078-8B3F-F796CF80ED65}" srcOrd="1" destOrd="0" presId="urn:microsoft.com/office/officeart/2005/8/layout/hProcess11"/>
    <dgm:cxn modelId="{98408F99-1663-4458-BF1C-A18570B8DE2E}" type="presParOf" srcId="{1D055491-8F0C-44EF-8E64-24BA7329711F}" destId="{97F6FBDE-D3F0-46C9-88EA-CB3F6CF0FCA5}" srcOrd="2" destOrd="0" presId="urn:microsoft.com/office/officeart/2005/8/layout/hProcess11"/>
    <dgm:cxn modelId="{692C8837-97B7-4166-A816-D277678E43FE}" type="presParOf" srcId="{9A117181-B27A-4CF9-9528-521C05343199}" destId="{93E117F1-9CE6-4DCD-B36C-15CF3D28340E}" srcOrd="7" destOrd="0" presId="urn:microsoft.com/office/officeart/2005/8/layout/hProcess11"/>
    <dgm:cxn modelId="{F1E26DE1-05EB-4E77-A07C-676576086E25}" type="presParOf" srcId="{9A117181-B27A-4CF9-9528-521C05343199}" destId="{90ADC98D-0ED4-462D-8214-8E39DB8A0600}" srcOrd="8" destOrd="0" presId="urn:microsoft.com/office/officeart/2005/8/layout/hProcess11"/>
    <dgm:cxn modelId="{9618E07B-6D61-4AAA-9BC1-C2EE95FED467}" type="presParOf" srcId="{90ADC98D-0ED4-462D-8214-8E39DB8A0600}" destId="{000275F6-7F76-41C1-AF63-B4B9D27A1BAC}" srcOrd="0" destOrd="0" presId="urn:microsoft.com/office/officeart/2005/8/layout/hProcess11"/>
    <dgm:cxn modelId="{9EAB89AC-0CB4-4541-BE62-89D7A972800E}" type="presParOf" srcId="{90ADC98D-0ED4-462D-8214-8E39DB8A0600}" destId="{015857D6-3D09-494A-8165-2F343B9B517C}" srcOrd="1" destOrd="0" presId="urn:microsoft.com/office/officeart/2005/8/layout/hProcess11"/>
    <dgm:cxn modelId="{227000E6-3A54-447B-BF43-AE5613370D0A}" type="presParOf" srcId="{90ADC98D-0ED4-462D-8214-8E39DB8A0600}" destId="{DA92FC95-C0E1-4A90-A815-14AAE31C7FA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2EB3F-E4DA-45DE-B7A7-628BB44FA65A}">
      <dsp:nvSpPr>
        <dsp:cNvPr id="0" name=""/>
        <dsp:cNvSpPr/>
      </dsp:nvSpPr>
      <dsp:spPr>
        <a:xfrm>
          <a:off x="0" y="2610213"/>
          <a:ext cx="10711838" cy="2351554"/>
        </a:xfrm>
        <a:prstGeom prst="notched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600DF-1AAA-4BED-B0F9-5A11E29ABF64}">
      <dsp:nvSpPr>
        <dsp:cNvPr id="0" name=""/>
        <dsp:cNvSpPr/>
      </dsp:nvSpPr>
      <dsp:spPr>
        <a:xfrm>
          <a:off x="162" y="0"/>
          <a:ext cx="1781732" cy="3028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/>
            </a:rPr>
            <a:t>Feedback from MS (February- June)</a:t>
          </a:r>
          <a:endParaRPr lang="en-US" sz="1600" b="1" kern="1200" dirty="0"/>
        </a:p>
      </dsp:txBody>
      <dsp:txXfrm>
        <a:off x="162" y="0"/>
        <a:ext cx="1781732" cy="3028792"/>
      </dsp:txXfrm>
    </dsp:sp>
    <dsp:sp modelId="{8C0B3104-2026-4D00-87A7-A9D26BBD5974}">
      <dsp:nvSpPr>
        <dsp:cNvPr id="0" name=""/>
        <dsp:cNvSpPr/>
      </dsp:nvSpPr>
      <dsp:spPr>
        <a:xfrm>
          <a:off x="512429" y="3407391"/>
          <a:ext cx="757198" cy="757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A62C5-A278-4373-98E0-9C6AE22F88F2}">
      <dsp:nvSpPr>
        <dsp:cNvPr id="0" name=""/>
        <dsp:cNvSpPr/>
      </dsp:nvSpPr>
      <dsp:spPr>
        <a:xfrm>
          <a:off x="1870981" y="4543189"/>
          <a:ext cx="1781732" cy="3028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/>
            </a:rPr>
            <a:t>Inter-service Consultation (June – July)</a:t>
          </a:r>
          <a:endParaRPr lang="en-US" sz="1600" b="1" kern="1200"/>
        </a:p>
      </dsp:txBody>
      <dsp:txXfrm>
        <a:off x="1870981" y="4543189"/>
        <a:ext cx="1781732" cy="3028792"/>
      </dsp:txXfrm>
    </dsp:sp>
    <dsp:sp modelId="{2CBB4FEF-ED77-4D49-9081-B846A2BEA0A5}">
      <dsp:nvSpPr>
        <dsp:cNvPr id="0" name=""/>
        <dsp:cNvSpPr/>
      </dsp:nvSpPr>
      <dsp:spPr>
        <a:xfrm>
          <a:off x="2383248" y="3407391"/>
          <a:ext cx="757198" cy="757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4AEAA-29FF-458E-AD64-E8EE0C020213}">
      <dsp:nvSpPr>
        <dsp:cNvPr id="0" name=""/>
        <dsp:cNvSpPr/>
      </dsp:nvSpPr>
      <dsp:spPr>
        <a:xfrm>
          <a:off x="3741800" y="0"/>
          <a:ext cx="1781732" cy="3028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/>
            </a:rPr>
            <a:t>Public Consultation (July - August)</a:t>
          </a:r>
          <a:endParaRPr lang="en-US" sz="1600" b="1" kern="1200"/>
        </a:p>
      </dsp:txBody>
      <dsp:txXfrm>
        <a:off x="3741800" y="0"/>
        <a:ext cx="1781732" cy="3028792"/>
      </dsp:txXfrm>
    </dsp:sp>
    <dsp:sp modelId="{B16B6A8D-8AD2-4907-9574-BD32F3228CA1}">
      <dsp:nvSpPr>
        <dsp:cNvPr id="0" name=""/>
        <dsp:cNvSpPr/>
      </dsp:nvSpPr>
      <dsp:spPr>
        <a:xfrm>
          <a:off x="4254067" y="3407391"/>
          <a:ext cx="757198" cy="757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D0666-AC7D-447D-860A-A3D9E5842C4F}">
      <dsp:nvSpPr>
        <dsp:cNvPr id="0" name=""/>
        <dsp:cNvSpPr/>
      </dsp:nvSpPr>
      <dsp:spPr>
        <a:xfrm>
          <a:off x="5612618" y="4543189"/>
          <a:ext cx="1781732" cy="3028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/>
            </a:rPr>
            <a:t>Comitology meeting (September)</a:t>
          </a:r>
        </a:p>
      </dsp:txBody>
      <dsp:txXfrm>
        <a:off x="5612618" y="4543189"/>
        <a:ext cx="1781732" cy="3028792"/>
      </dsp:txXfrm>
    </dsp:sp>
    <dsp:sp modelId="{84A73A1D-B7F3-4078-8B3F-F796CF80ED65}">
      <dsp:nvSpPr>
        <dsp:cNvPr id="0" name=""/>
        <dsp:cNvSpPr/>
      </dsp:nvSpPr>
      <dsp:spPr>
        <a:xfrm>
          <a:off x="6124885" y="3407391"/>
          <a:ext cx="757198" cy="757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275F6-7F76-41C1-AF63-B4B9D27A1BAC}">
      <dsp:nvSpPr>
        <dsp:cNvPr id="0" name=""/>
        <dsp:cNvSpPr/>
      </dsp:nvSpPr>
      <dsp:spPr>
        <a:xfrm>
          <a:off x="7483437" y="0"/>
          <a:ext cx="2157054" cy="3028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/>
            </a:rPr>
            <a:t>Adoption of the new amendment(October) </a:t>
          </a:r>
          <a:endParaRPr lang="en-US" sz="1600" b="1" kern="1200" dirty="0"/>
        </a:p>
      </dsp:txBody>
      <dsp:txXfrm>
        <a:off x="7483437" y="0"/>
        <a:ext cx="2157054" cy="3028792"/>
      </dsp:txXfrm>
    </dsp:sp>
    <dsp:sp modelId="{015857D6-3D09-494A-8165-2F343B9B517C}">
      <dsp:nvSpPr>
        <dsp:cNvPr id="0" name=""/>
        <dsp:cNvSpPr/>
      </dsp:nvSpPr>
      <dsp:spPr>
        <a:xfrm>
          <a:off x="8183365" y="3407391"/>
          <a:ext cx="757198" cy="757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93FA0-1353-4271-B62E-91EBCADC8013}" type="datetimeFigureOut">
              <a:rPr lang="en-GB" smtClean="0"/>
              <a:t>12/12/2022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B073B-E7F6-4A03-A6E8-351074D97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6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4016" y="6045708"/>
            <a:ext cx="1716024" cy="451104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961" y="761"/>
            <a:ext cx="0" cy="1276350"/>
          </a:xfrm>
          <a:custGeom>
            <a:avLst/>
            <a:gdLst/>
            <a:ahLst/>
            <a:cxnLst/>
            <a:rect l="l" t="t" r="r" b="b"/>
            <a:pathLst>
              <a:path h="1276350">
                <a:moveTo>
                  <a:pt x="0" y="0"/>
                </a:moveTo>
                <a:lnTo>
                  <a:pt x="0" y="127635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34E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23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10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8436"/>
            <a:ext cx="9416716" cy="4826000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09B2FBC-08A3-6446-A41B-385DD1F7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9058" y="6498897"/>
            <a:ext cx="903343" cy="222579"/>
          </a:xfrm>
        </p:spPr>
        <p:txBody>
          <a:bodyPr r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930D90-B5AE-694C-AF4D-B5392C99196C}" type="slidenum">
              <a:rPr lang="en-US" smtClean="0"/>
              <a:pPr/>
              <a:t>‹#›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E8BCEE-997A-0748-AE78-6E7481048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910" y="6456901"/>
            <a:ext cx="1321873" cy="273491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04133F8-5724-F648-9587-29A2A7AC7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7069" y="6520998"/>
            <a:ext cx="3517900" cy="178377"/>
          </a:xfrm>
        </p:spPr>
        <p:txBody>
          <a:bodyPr lIns="0" tIns="0" rIns="0" bIns="0"/>
          <a:lstStyle>
            <a:lvl1pPr>
              <a:defRPr sz="1333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Presentation Title</a:t>
            </a:r>
            <a:endParaRPr lang="en-L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A48C9C-5C65-E84A-A708-17B1D8E1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86830"/>
            <a:ext cx="9416716" cy="555071"/>
          </a:xfrm>
        </p:spPr>
        <p:txBody>
          <a:bodyPr/>
          <a:lstStyle>
            <a:lvl1pPr>
              <a:defRPr>
                <a:solidFill>
                  <a:srgbClr val="F39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901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62" y="1048328"/>
            <a:ext cx="6030913" cy="56803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62" y="2022765"/>
            <a:ext cx="5172075" cy="5818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/>
              <a:t>Gov.ie</a:t>
            </a:r>
          </a:p>
        </p:txBody>
      </p:sp>
    </p:spTree>
    <p:extLst>
      <p:ext uri="{BB962C8B-B14F-4D97-AF65-F5344CB8AC3E}">
        <p14:creationId xmlns:p14="http://schemas.microsoft.com/office/powerpoint/2010/main" val="1688174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62" y="951345"/>
            <a:ext cx="6030913" cy="59112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62" y="2068944"/>
            <a:ext cx="5172075" cy="5818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/>
              <a:t>Gov.ie</a:t>
            </a:r>
          </a:p>
        </p:txBody>
      </p:sp>
    </p:spTree>
    <p:extLst>
      <p:ext uri="{BB962C8B-B14F-4D97-AF65-F5344CB8AC3E}">
        <p14:creationId xmlns:p14="http://schemas.microsoft.com/office/powerpoint/2010/main" val="137004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34E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62" y="1048328"/>
            <a:ext cx="6030913" cy="58650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62" y="2022765"/>
            <a:ext cx="5172075" cy="5818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/>
              <a:t>Gov.ie</a:t>
            </a:r>
          </a:p>
        </p:txBody>
      </p:sp>
    </p:spTree>
    <p:extLst>
      <p:ext uri="{BB962C8B-B14F-4D97-AF65-F5344CB8AC3E}">
        <p14:creationId xmlns:p14="http://schemas.microsoft.com/office/powerpoint/2010/main" val="1657585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62" y="1048328"/>
            <a:ext cx="6030913" cy="58650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62" y="2022765"/>
            <a:ext cx="5172075" cy="5818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/>
              <a:t>Gov.ie</a:t>
            </a:r>
          </a:p>
        </p:txBody>
      </p:sp>
    </p:spTree>
    <p:extLst>
      <p:ext uri="{BB962C8B-B14F-4D97-AF65-F5344CB8AC3E}">
        <p14:creationId xmlns:p14="http://schemas.microsoft.com/office/powerpoint/2010/main" val="3242755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62" y="1025236"/>
            <a:ext cx="6030913" cy="558799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62" y="2059708"/>
            <a:ext cx="5172075" cy="5818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/>
              <a:t>Gov.ie</a:t>
            </a:r>
          </a:p>
        </p:txBody>
      </p:sp>
    </p:spTree>
    <p:extLst>
      <p:ext uri="{BB962C8B-B14F-4D97-AF65-F5344CB8AC3E}">
        <p14:creationId xmlns:p14="http://schemas.microsoft.com/office/powerpoint/2010/main" val="267653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1217980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62" y="882073"/>
            <a:ext cx="6030913" cy="71581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62" y="2110510"/>
            <a:ext cx="5172075" cy="5818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/>
              <a:t>Gov.ie</a:t>
            </a:r>
          </a:p>
        </p:txBody>
      </p:sp>
    </p:spTree>
    <p:extLst>
      <p:ext uri="{BB962C8B-B14F-4D97-AF65-F5344CB8AC3E}">
        <p14:creationId xmlns:p14="http://schemas.microsoft.com/office/powerpoint/2010/main" val="2890701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66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62" y="882073"/>
            <a:ext cx="6030913" cy="71581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62" y="2110510"/>
            <a:ext cx="5172075" cy="5818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/>
              <a:t>Gov.ie</a:t>
            </a:r>
          </a:p>
        </p:txBody>
      </p:sp>
    </p:spTree>
    <p:extLst>
      <p:ext uri="{BB962C8B-B14F-4D97-AF65-F5344CB8AC3E}">
        <p14:creationId xmlns:p14="http://schemas.microsoft.com/office/powerpoint/2010/main" val="1942879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62" y="882073"/>
            <a:ext cx="6030913" cy="71581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62" y="2110510"/>
            <a:ext cx="5172075" cy="5818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/>
              <a:t>Gov.ie</a:t>
            </a:r>
          </a:p>
        </p:txBody>
      </p:sp>
    </p:spTree>
    <p:extLst>
      <p:ext uri="{BB962C8B-B14F-4D97-AF65-F5344CB8AC3E}">
        <p14:creationId xmlns:p14="http://schemas.microsoft.com/office/powerpoint/2010/main" val="1038460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3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62" y="882073"/>
            <a:ext cx="6030913" cy="71581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62" y="2110510"/>
            <a:ext cx="5172075" cy="5818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/>
              <a:t>Gov.ie</a:t>
            </a:r>
          </a:p>
        </p:txBody>
      </p:sp>
    </p:spTree>
    <p:extLst>
      <p:ext uri="{BB962C8B-B14F-4D97-AF65-F5344CB8AC3E}">
        <p14:creationId xmlns:p14="http://schemas.microsoft.com/office/powerpoint/2010/main" val="1852105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62" y="882073"/>
            <a:ext cx="6030913" cy="71581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62" y="2110510"/>
            <a:ext cx="5172075" cy="5818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/>
              <a:t>Gov.ie</a:t>
            </a:r>
          </a:p>
        </p:txBody>
      </p:sp>
    </p:spTree>
    <p:extLst>
      <p:ext uri="{BB962C8B-B14F-4D97-AF65-F5344CB8AC3E}">
        <p14:creationId xmlns:p14="http://schemas.microsoft.com/office/powerpoint/2010/main" val="4160746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662" y="882073"/>
            <a:ext cx="6030913" cy="71581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662" y="2110510"/>
            <a:ext cx="5172075" cy="58189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" y="635634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E"/>
              <a:t>Gov.ie</a:t>
            </a:r>
          </a:p>
        </p:txBody>
      </p:sp>
    </p:spTree>
    <p:extLst>
      <p:ext uri="{BB962C8B-B14F-4D97-AF65-F5344CB8AC3E}">
        <p14:creationId xmlns:p14="http://schemas.microsoft.com/office/powerpoint/2010/main" val="10716163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541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4988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729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4016" y="6045708"/>
            <a:ext cx="1716024" cy="45110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38961" y="761"/>
            <a:ext cx="0" cy="3296285"/>
          </a:xfrm>
          <a:custGeom>
            <a:avLst/>
            <a:gdLst/>
            <a:ahLst/>
            <a:cxnLst/>
            <a:rect l="l" t="t" r="r" b="b"/>
            <a:pathLst>
              <a:path h="3296285">
                <a:moveTo>
                  <a:pt x="0" y="0"/>
                </a:moveTo>
                <a:lnTo>
                  <a:pt x="0" y="3295904"/>
                </a:lnTo>
              </a:path>
            </a:pathLst>
          </a:custGeom>
          <a:ln w="28575">
            <a:solidFill>
              <a:srgbClr val="034E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34E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91" y="346653"/>
            <a:ext cx="10926618" cy="669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91" y="1362654"/>
            <a:ext cx="10926618" cy="481430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2AD-ACC3-45EB-8B5C-45AEE57EE4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8215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45" y="365125"/>
            <a:ext cx="10935855" cy="7794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545" y="1509713"/>
            <a:ext cx="5373255" cy="466725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9713"/>
            <a:ext cx="5410200" cy="466725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2AD-ACC3-45EB-8B5C-45AEE57EE4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7888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91" y="346653"/>
            <a:ext cx="10926618" cy="66934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91" y="1362654"/>
            <a:ext cx="10926618" cy="481430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C2AD-ACC3-45EB-8B5C-45AEE57EE4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4607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292" y="1831974"/>
            <a:ext cx="10365508" cy="1325563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52C2AD-ACC3-45EB-8B5C-45AEE57EE4E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2791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"/>
            <a:ext cx="12192000" cy="68437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6655" cy="68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5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34016" y="6045708"/>
            <a:ext cx="1716024" cy="4511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9527" y="629538"/>
            <a:ext cx="83007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34E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851405"/>
            <a:ext cx="10605135" cy="470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767" r:id="rId3"/>
    <p:sldLayoutId id="2147483768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4079" r:id="rId3"/>
    <p:sldLayoutId id="2147484078" r:id="rId4"/>
    <p:sldLayoutId id="2147483651" r:id="rId5"/>
    <p:sldLayoutId id="2147483669" r:id="rId6"/>
    <p:sldLayoutId id="2147483670" r:id="rId7"/>
    <p:sldLayoutId id="2147484080" r:id="rId8"/>
    <p:sldLayoutId id="2147483660" r:id="rId9"/>
    <p:sldLayoutId id="2147484081" r:id="rId10"/>
    <p:sldLayoutId id="2147483661" r:id="rId11"/>
    <p:sldLayoutId id="2147483653" r:id="rId12"/>
    <p:sldLayoutId id="2147484082" r:id="rId13"/>
    <p:sldLayoutId id="2147483659" r:id="rId14"/>
    <p:sldLayoutId id="2147483658" r:id="rId15"/>
    <p:sldLayoutId id="2147483663" r:id="rId16"/>
    <p:sldLayoutId id="2147483664" r:id="rId17"/>
    <p:sldLayoutId id="2147483666" r:id="rId18"/>
    <p:sldLayoutId id="2147483667" r:id="rId19"/>
    <p:sldLayoutId id="2147483668" r:id="rId20"/>
    <p:sldLayoutId id="2147483655" r:id="rId21"/>
    <p:sldLayoutId id="2147483766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25C90-B12A-4429-B4DB-F9F69F0EBE71}" type="datetimeFigureOut">
              <a:rPr lang="en-IE" smtClean="0"/>
              <a:t>12/12/2022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C2AD-ACC3-45EB-8B5C-45AEE57EE4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017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5" r:id="rId5"/>
    <p:sldLayoutId id="2147483974" r:id="rId6"/>
    <p:sldLayoutId id="2147483975" r:id="rId7"/>
    <p:sldLayoutId id="2147483977" r:id="rId8"/>
    <p:sldLayoutId id="2147483976" r:id="rId9"/>
    <p:sldLayoutId id="2147483978" r:id="rId10"/>
    <p:sldLayoutId id="2147483973" r:id="rId11"/>
    <p:sldLayoutId id="2147483972" r:id="rId12"/>
    <p:sldLayoutId id="2147483940" r:id="rId13"/>
    <p:sldLayoutId id="2147483942" r:id="rId14"/>
    <p:sldLayoutId id="2147483957" r:id="rId15"/>
    <p:sldLayoutId id="2147483944" r:id="rId16"/>
    <p:sldLayoutId id="21474839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eur-lex.europa.eu/eli/reg/2022/1031/oj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/>
              <a:t>eForms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eSenders annual seminar 12th December 2022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55812" y="5557902"/>
            <a:ext cx="5880501" cy="1300097"/>
          </a:xfrm>
        </p:spPr>
        <p:txBody>
          <a:bodyPr/>
          <a:lstStyle/>
          <a:p>
            <a:r>
              <a:rPr lang="en-US"/>
              <a:t>European Commission, DG GROW,</a:t>
            </a:r>
            <a:br>
              <a:rPr lang="en-US"/>
            </a:br>
            <a:r>
              <a:rPr lang="en-US"/>
              <a:t>Unit G4 Data and knowledge for policy, business and people</a:t>
            </a:r>
          </a:p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339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526" y="2533841"/>
            <a:ext cx="9805827" cy="93615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tabLst>
                <a:tab pos="4502150" algn="l"/>
              </a:tabLst>
            </a:pPr>
            <a:r>
              <a:rPr lang="en-GB" sz="6000" spc="-10" dirty="0"/>
              <a:t>eForms – Amendment 2023</a:t>
            </a:r>
          </a:p>
        </p:txBody>
      </p:sp>
    </p:spTree>
    <p:extLst>
      <p:ext uri="{BB962C8B-B14F-4D97-AF65-F5344CB8AC3E}">
        <p14:creationId xmlns:p14="http://schemas.microsoft.com/office/powerpoint/2010/main" val="2774896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492F19-E3D7-46EE-ABCC-5CE040AB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27" y="629538"/>
            <a:ext cx="8300720" cy="615553"/>
          </a:xfrm>
        </p:spPr>
        <p:txBody>
          <a:bodyPr/>
          <a:lstStyle/>
          <a:p>
            <a:r>
              <a:rPr lang="en-GB"/>
              <a:t>Next </a:t>
            </a:r>
            <a:r>
              <a:rPr lang="en-GB" err="1"/>
              <a:t>eForms</a:t>
            </a:r>
            <a:r>
              <a:rPr lang="en-GB"/>
              <a:t> amendment 2023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01A5EE-87CC-4D06-9FE1-0897D7B03519}"/>
              </a:ext>
            </a:extLst>
          </p:cNvPr>
          <p:cNvGrpSpPr/>
          <p:nvPr/>
        </p:nvGrpSpPr>
        <p:grpSpPr>
          <a:xfrm>
            <a:off x="1213651" y="2464780"/>
            <a:ext cx="2678334" cy="393954"/>
            <a:chOff x="1790700" y="2395895"/>
            <a:chExt cx="2678334" cy="3939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2E82E0-DCF5-4271-AC18-75A6CCCAA6AA}"/>
                </a:ext>
              </a:extLst>
            </p:cNvPr>
            <p:cNvSpPr txBox="1"/>
            <p:nvPr/>
          </p:nvSpPr>
          <p:spPr>
            <a:xfrm>
              <a:off x="2714662" y="2440285"/>
              <a:ext cx="1754372" cy="221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endParaRPr lang="en-US" b="1" spc="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E48618-DD7D-44AE-A48A-B4A8ED950257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3939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>
                  <a:ea typeface="Titillium Light" charset="0"/>
                  <a:cs typeface="Titillium Light" charset="0"/>
                </a:rPr>
                <a:t>01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3F4295-7AA3-4F3D-AC43-B8DD6B270D12}"/>
              </a:ext>
            </a:extLst>
          </p:cNvPr>
          <p:cNvGrpSpPr/>
          <p:nvPr/>
        </p:nvGrpSpPr>
        <p:grpSpPr>
          <a:xfrm>
            <a:off x="4179784" y="2464780"/>
            <a:ext cx="2678334" cy="709187"/>
            <a:chOff x="1790700" y="2395895"/>
            <a:chExt cx="2678334" cy="70918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B9D26B-0075-464B-A620-D3C400A9748D}"/>
                </a:ext>
              </a:extLst>
            </p:cNvPr>
            <p:cNvSpPr txBox="1"/>
            <p:nvPr/>
          </p:nvSpPr>
          <p:spPr>
            <a:xfrm>
              <a:off x="2714662" y="2440285"/>
              <a:ext cx="1754372" cy="6647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spc="200"/>
                <a:t>International Procurement Instrument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11A3D3-7073-4128-969B-A505724D2465}"/>
                </a:ext>
              </a:extLst>
            </p:cNvPr>
            <p:cNvSpPr txBox="1"/>
            <p:nvPr/>
          </p:nvSpPr>
          <p:spPr>
            <a:xfrm>
              <a:off x="1790700" y="2395895"/>
              <a:ext cx="778329" cy="3939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>
                  <a:ea typeface="Titillium Light" charset="0"/>
                  <a:cs typeface="Titillium Light" charset="0"/>
                </a:rPr>
                <a:t>02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FAAC3A0-9A5B-415B-8660-F22C2578A2CE}"/>
              </a:ext>
            </a:extLst>
          </p:cNvPr>
          <p:cNvSpPr txBox="1"/>
          <p:nvPr/>
        </p:nvSpPr>
        <p:spPr>
          <a:xfrm>
            <a:off x="2134300" y="2495802"/>
            <a:ext cx="175437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spc="200"/>
              <a:t>Foreign subsidy regulation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F774B-CA46-43BE-BB04-11EE33C79C45}"/>
              </a:ext>
            </a:extLst>
          </p:cNvPr>
          <p:cNvSpPr txBox="1"/>
          <p:nvPr/>
        </p:nvSpPr>
        <p:spPr>
          <a:xfrm>
            <a:off x="7145917" y="2464780"/>
            <a:ext cx="778329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>
                <a:ea typeface="Titillium Light" charset="0"/>
                <a:cs typeface="Titillium Light" charset="0"/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561C0-5306-40B5-8F6C-FA092EA70046}"/>
              </a:ext>
            </a:extLst>
          </p:cNvPr>
          <p:cNvSpPr txBox="1"/>
          <p:nvPr/>
        </p:nvSpPr>
        <p:spPr>
          <a:xfrm>
            <a:off x="8193508" y="2494278"/>
            <a:ext cx="175437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b="1" spc="200" dirty="0"/>
              <a:t>Energy Efficiency Recast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B99ED6-3A93-4BD8-9BF3-3D87A06C672D}"/>
              </a:ext>
            </a:extLst>
          </p:cNvPr>
          <p:cNvSpPr txBox="1"/>
          <p:nvPr/>
        </p:nvSpPr>
        <p:spPr>
          <a:xfrm>
            <a:off x="1213651" y="4152065"/>
            <a:ext cx="778329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>
                <a:ea typeface="Titillium Light" charset="0"/>
                <a:cs typeface="Titillium Light" charset="0"/>
              </a:rPr>
              <a:t>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F61927-8F8F-44A1-ABA6-479627B6A799}"/>
              </a:ext>
            </a:extLst>
          </p:cNvPr>
          <p:cNvSpPr txBox="1"/>
          <p:nvPr/>
        </p:nvSpPr>
        <p:spPr>
          <a:xfrm>
            <a:off x="8115079" y="4510233"/>
            <a:ext cx="2552922" cy="30187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>
              <a:solidFill>
                <a:schemeClr val="tx1">
                  <a:alpha val="60000"/>
                </a:schemeClr>
              </a:solidFill>
              <a:ea typeface="Titillium" charset="0"/>
              <a:cs typeface="Titillium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88D74A-52EA-4C17-818B-850B1BA238C9}"/>
              </a:ext>
            </a:extLst>
          </p:cNvPr>
          <p:cNvCxnSpPr/>
          <p:nvPr/>
        </p:nvCxnSpPr>
        <p:spPr>
          <a:xfrm>
            <a:off x="1894009" y="2486552"/>
            <a:ext cx="0" cy="543247"/>
          </a:xfrm>
          <a:prstGeom prst="line">
            <a:avLst/>
          </a:prstGeom>
          <a:noFill/>
          <a:ln w="25400">
            <a:solidFill>
              <a:srgbClr val="FFC000"/>
            </a:solidFill>
          </a:ln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440610-188F-40EF-A885-1699F0AB0F21}"/>
              </a:ext>
            </a:extLst>
          </p:cNvPr>
          <p:cNvCxnSpPr/>
          <p:nvPr/>
        </p:nvCxnSpPr>
        <p:spPr>
          <a:xfrm>
            <a:off x="4860142" y="2486552"/>
            <a:ext cx="0" cy="543247"/>
          </a:xfrm>
          <a:prstGeom prst="line">
            <a:avLst/>
          </a:prstGeom>
          <a:noFill/>
          <a:ln w="25400">
            <a:solidFill>
              <a:srgbClr val="FFC000"/>
            </a:solidFill>
          </a:ln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572116-6FBD-4E91-B298-78215136AF4F}"/>
              </a:ext>
            </a:extLst>
          </p:cNvPr>
          <p:cNvCxnSpPr/>
          <p:nvPr/>
        </p:nvCxnSpPr>
        <p:spPr>
          <a:xfrm>
            <a:off x="7826275" y="2486552"/>
            <a:ext cx="0" cy="543247"/>
          </a:xfrm>
          <a:prstGeom prst="line">
            <a:avLst/>
          </a:prstGeom>
          <a:noFill/>
          <a:ln w="25400">
            <a:solidFill>
              <a:srgbClr val="FFC000"/>
            </a:solidFill>
          </a:ln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7324843-A6DD-4970-A300-CA8A056C9489}"/>
              </a:ext>
            </a:extLst>
          </p:cNvPr>
          <p:cNvCxnSpPr/>
          <p:nvPr/>
        </p:nvCxnSpPr>
        <p:spPr>
          <a:xfrm>
            <a:off x="1894009" y="4173837"/>
            <a:ext cx="0" cy="543247"/>
          </a:xfrm>
          <a:prstGeom prst="line">
            <a:avLst/>
          </a:prstGeom>
          <a:noFill/>
          <a:ln w="25400">
            <a:solidFill>
              <a:srgbClr val="FFC000"/>
            </a:solidFill>
          </a:ln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3F89621-8D1D-4C7A-85E0-215E0580CCA5}"/>
              </a:ext>
            </a:extLst>
          </p:cNvPr>
          <p:cNvSpPr txBox="1"/>
          <p:nvPr/>
        </p:nvSpPr>
        <p:spPr>
          <a:xfrm>
            <a:off x="1990170" y="4182431"/>
            <a:ext cx="2361111" cy="7571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spc="200" dirty="0"/>
              <a:t>Simplification </a:t>
            </a:r>
          </a:p>
          <a:p>
            <a:pPr>
              <a:lnSpc>
                <a:spcPct val="80000"/>
              </a:lnSpc>
            </a:pPr>
            <a:r>
              <a:rPr lang="en-US" b="1" spc="200" dirty="0"/>
              <a:t>of table 2 incl. voluntary forms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56B575-0DEE-835C-A80E-BF44E6821485}"/>
              </a:ext>
            </a:extLst>
          </p:cNvPr>
          <p:cNvGrpSpPr/>
          <p:nvPr/>
        </p:nvGrpSpPr>
        <p:grpSpPr>
          <a:xfrm>
            <a:off x="4253354" y="4152065"/>
            <a:ext cx="3817206" cy="695819"/>
            <a:chOff x="4179784" y="4152065"/>
            <a:chExt cx="3817206" cy="69581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C8A5B4A-F05C-4A28-A761-D64B39AC0662}"/>
                </a:ext>
              </a:extLst>
            </p:cNvPr>
            <p:cNvGrpSpPr/>
            <p:nvPr/>
          </p:nvGrpSpPr>
          <p:grpSpPr>
            <a:xfrm>
              <a:off x="4179784" y="4152065"/>
              <a:ext cx="2678334" cy="556912"/>
              <a:chOff x="1790700" y="2395895"/>
              <a:chExt cx="2678334" cy="55691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C0C57C-0A0F-46F0-AFFE-49EDAA4A3072}"/>
                  </a:ext>
                </a:extLst>
              </p:cNvPr>
              <p:cNvSpPr txBox="1"/>
              <p:nvPr/>
            </p:nvSpPr>
            <p:spPr>
              <a:xfrm>
                <a:off x="2714662" y="2650929"/>
                <a:ext cx="1754372" cy="301878"/>
              </a:xfrm>
              <a:prstGeom prst="rect">
                <a:avLst/>
              </a:prstGeom>
              <a:noFill/>
            </p:spPr>
            <p:txBody>
              <a:bodyPr wrap="square" lIns="0" tIns="0" rIns="9144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endParaRPr lang="en-US">
                  <a:solidFill>
                    <a:schemeClr val="tx1">
                      <a:alpha val="60000"/>
                    </a:schemeClr>
                  </a:solidFill>
                  <a:ea typeface="Titillium" charset="0"/>
                  <a:cs typeface="Titillium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56E8C4-45F1-4A99-AEF8-1CD39782B4C4}"/>
                  </a:ext>
                </a:extLst>
              </p:cNvPr>
              <p:cNvSpPr txBox="1"/>
              <p:nvPr/>
            </p:nvSpPr>
            <p:spPr>
              <a:xfrm>
                <a:off x="1790700" y="2395895"/>
                <a:ext cx="778329" cy="393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3200" b="1" dirty="0">
                    <a:ea typeface="Titillium Light" charset="0"/>
                    <a:cs typeface="Titillium Light" charset="0"/>
                  </a:rPr>
                  <a:t>05</a:t>
                </a:r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EB48DE9-123A-4007-9640-FC451F8C19EF}"/>
                </a:ext>
              </a:extLst>
            </p:cNvPr>
            <p:cNvCxnSpPr/>
            <p:nvPr/>
          </p:nvCxnSpPr>
          <p:spPr>
            <a:xfrm>
              <a:off x="4860142" y="4173837"/>
              <a:ext cx="0" cy="543247"/>
            </a:xfrm>
            <a:prstGeom prst="line">
              <a:avLst/>
            </a:prstGeom>
            <a:noFill/>
            <a:ln w="25400">
              <a:solidFill>
                <a:srgbClr val="FFC000"/>
              </a:solidFill>
            </a:ln>
          </p:spPr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C6EF70-CC00-EDE9-3C7F-08F623BE8D9F}"/>
                </a:ext>
              </a:extLst>
            </p:cNvPr>
            <p:cNvSpPr txBox="1"/>
            <p:nvPr/>
          </p:nvSpPr>
          <p:spPr>
            <a:xfrm>
              <a:off x="5093817" y="4183087"/>
              <a:ext cx="2903173" cy="66479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spc="200" dirty="0"/>
                <a:t>Additional changes like improvements on GPP</a:t>
              </a:r>
              <a:endParaRPr lang="en-US" b="1" spc="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02C205F-F8B2-9DB5-8ECB-9329BA7BC5D9}"/>
              </a:ext>
            </a:extLst>
          </p:cNvPr>
          <p:cNvSpPr txBox="1"/>
          <p:nvPr/>
        </p:nvSpPr>
        <p:spPr>
          <a:xfrm>
            <a:off x="8115080" y="4510233"/>
            <a:ext cx="2552922" cy="30187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>
              <a:solidFill>
                <a:schemeClr val="tx1">
                  <a:alpha val="60000"/>
                </a:schemeClr>
              </a:solidFill>
              <a:ea typeface="Titillium" charset="0"/>
              <a:cs typeface="Titill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8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492F19-E3D7-46EE-ABCC-5CE040AB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27" y="629538"/>
            <a:ext cx="11087761" cy="61555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/>
              <a:t>Next </a:t>
            </a:r>
            <a:r>
              <a:rPr lang="en-GB" err="1"/>
              <a:t>eForms</a:t>
            </a:r>
            <a:r>
              <a:rPr lang="en-GB"/>
              <a:t> amendment 2023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F61927-8F8F-44A1-ABA6-479627B6A799}"/>
              </a:ext>
            </a:extLst>
          </p:cNvPr>
          <p:cNvSpPr txBox="1"/>
          <p:nvPr/>
        </p:nvSpPr>
        <p:spPr>
          <a:xfrm>
            <a:off x="8115079" y="4510233"/>
            <a:ext cx="2552922" cy="30187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>
              <a:solidFill>
                <a:schemeClr val="tx1">
                  <a:alpha val="60000"/>
                </a:schemeClr>
              </a:solidFill>
              <a:ea typeface="Titillium" charset="0"/>
              <a:cs typeface="Titillium" charset="0"/>
            </a:endParaRP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85EFE55E-E379-234F-5AC4-007B1FBCFF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484880"/>
              </p:ext>
            </p:extLst>
          </p:nvPr>
        </p:nvGraphicFramePr>
        <p:xfrm>
          <a:off x="1049528" y="-80375"/>
          <a:ext cx="10711838" cy="7571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37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492F19-E3D7-46EE-ABCC-5CE040AB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27" y="629538"/>
            <a:ext cx="8300720" cy="61555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/>
              <a:t>Simplification of Table 2</a:t>
            </a:r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F61927-8F8F-44A1-ABA6-479627B6A799}"/>
              </a:ext>
            </a:extLst>
          </p:cNvPr>
          <p:cNvSpPr txBox="1"/>
          <p:nvPr/>
        </p:nvSpPr>
        <p:spPr>
          <a:xfrm>
            <a:off x="8115078" y="4510233"/>
            <a:ext cx="2552922" cy="30187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20000"/>
              </a:lnSpc>
            </a:pPr>
            <a:endParaRPr lang="en-US">
              <a:solidFill>
                <a:schemeClr val="tx1">
                  <a:alpha val="60000"/>
                </a:schemeClr>
              </a:solidFill>
              <a:ea typeface="Titillium" charset="0"/>
              <a:cs typeface="Titillium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246269-9158-4DD1-A5F4-7ED6BEE6A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21" y="1358200"/>
            <a:ext cx="8498847" cy="4859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DA05DB-FECA-BB76-F583-86B63D0FB399}"/>
              </a:ext>
            </a:extLst>
          </p:cNvPr>
          <p:cNvSpPr txBox="1"/>
          <p:nvPr/>
        </p:nvSpPr>
        <p:spPr>
          <a:xfrm>
            <a:off x="8949728" y="2878389"/>
            <a:ext cx="3003159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/>
              <a:t>Additions to fields, like for the CVD requires an amendment of </a:t>
            </a:r>
            <a:r>
              <a:rPr lang="en-GB" sz="2000" b="1" err="1"/>
              <a:t>eForms</a:t>
            </a:r>
            <a:br>
              <a:rPr lang="en-GB" sz="2000" b="1"/>
            </a:br>
            <a:endParaRPr lang="en-GB" sz="2000" b="1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213873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4016" y="6045708"/>
            <a:ext cx="1716024" cy="4511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3429000"/>
            <a:chOff x="0" y="0"/>
            <a:chExt cx="12192000" cy="3429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3429000"/>
            </a:xfrm>
            <a:custGeom>
              <a:avLst/>
              <a:gdLst/>
              <a:ahLst/>
              <a:cxnLst/>
              <a:rect l="l" t="t" r="r" b="b"/>
              <a:pathLst>
                <a:path w="12192000" h="3429000">
                  <a:moveTo>
                    <a:pt x="1219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2192000" y="3429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34E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961" y="761"/>
              <a:ext cx="0" cy="2362835"/>
            </a:xfrm>
            <a:custGeom>
              <a:avLst/>
              <a:gdLst/>
              <a:ahLst/>
              <a:cxnLst/>
              <a:rect l="l" t="t" r="r" b="b"/>
              <a:pathLst>
                <a:path h="2362835">
                  <a:moveTo>
                    <a:pt x="0" y="0"/>
                  </a:moveTo>
                  <a:lnTo>
                    <a:pt x="0" y="2362708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5903" y="1414348"/>
            <a:ext cx="37973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>
                <a:solidFill>
                  <a:srgbClr val="FFC000"/>
                </a:solidFill>
              </a:rPr>
              <a:t>Thank </a:t>
            </a:r>
            <a:r>
              <a:rPr sz="6000" spc="-20">
                <a:solidFill>
                  <a:srgbClr val="FFC000"/>
                </a:solidFill>
              </a:rPr>
              <a:t>you.</a:t>
            </a:r>
            <a:endParaRPr sz="6000"/>
          </a:p>
        </p:txBody>
      </p:sp>
    </p:spTree>
    <p:extLst>
      <p:ext uri="{BB962C8B-B14F-4D97-AF65-F5344CB8AC3E}">
        <p14:creationId xmlns:p14="http://schemas.microsoft.com/office/powerpoint/2010/main" val="96513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526" y="2539618"/>
            <a:ext cx="10095993" cy="93615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tabLst>
                <a:tab pos="4502150" algn="l"/>
              </a:tabLst>
            </a:pPr>
            <a:r>
              <a:rPr lang="en-GB" sz="6000" spc="-10" dirty="0"/>
              <a:t>eForms – Amendment 2022</a:t>
            </a:r>
          </a:p>
        </p:txBody>
      </p:sp>
    </p:spTree>
    <p:extLst>
      <p:ext uri="{BB962C8B-B14F-4D97-AF65-F5344CB8AC3E}">
        <p14:creationId xmlns:p14="http://schemas.microsoft.com/office/powerpoint/2010/main" val="88121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D7FEA97-3714-910D-E303-9D0280E7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" b="5852"/>
          <a:stretch/>
        </p:blipFill>
        <p:spPr>
          <a:xfrm>
            <a:off x="8095853" y="64244"/>
            <a:ext cx="3956973" cy="59153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08E3B7-3C58-4231-B9ED-90CF8ED1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27" y="629538"/>
            <a:ext cx="8300720" cy="1477328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/>
              <a:t>Recap on </a:t>
            </a:r>
            <a:r>
              <a:rPr lang="en-GB" err="1"/>
              <a:t>eForms</a:t>
            </a:r>
            <a:br>
              <a:rPr lang="en-GB"/>
            </a:br>
            <a:r>
              <a:rPr lang="en-US" sz="1600"/>
              <a:t>The digital standard for publishing public procurement data</a:t>
            </a:r>
            <a:br>
              <a:rPr lang="en-US" sz="4000">
                <a:latin typeface="EC Square Sans Cond Pro" panose="020B0506040000020004" pitchFamily="34" charset="0"/>
              </a:rPr>
            </a:br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92629F-DC10-4285-B932-CBE3937AC97B}"/>
              </a:ext>
            </a:extLst>
          </p:cNvPr>
          <p:cNvSpPr txBox="1"/>
          <p:nvPr/>
        </p:nvSpPr>
        <p:spPr>
          <a:xfrm>
            <a:off x="2471166" y="2639830"/>
            <a:ext cx="6159801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tx1">
                    <a:alpha val="60000"/>
                  </a:schemeClr>
                </a:solidFill>
                <a:latin typeface="EC Square Sans Cond Pro"/>
              </a:rPr>
              <a:t>Reduce administrative burdens</a:t>
            </a:r>
          </a:p>
          <a:p>
            <a:endParaRPr lang="en-US">
              <a:solidFill>
                <a:schemeClr val="tx1">
                  <a:alpha val="60000"/>
                </a:schemeClr>
              </a:solidFill>
              <a:latin typeface="EC Square Sans Cond Pro" panose="020B0506040000020004" pitchFamily="34" charset="0"/>
            </a:endParaRPr>
          </a:p>
          <a:p>
            <a:r>
              <a:rPr lang="en-US">
                <a:solidFill>
                  <a:schemeClr val="tx1">
                    <a:alpha val="60000"/>
                  </a:schemeClr>
                </a:solidFill>
                <a:latin typeface="EC Square Sans Cond Pro"/>
              </a:rPr>
              <a:t>Help businesses to find procurement notices</a:t>
            </a:r>
          </a:p>
          <a:p>
            <a:endParaRPr lang="en-US">
              <a:solidFill>
                <a:schemeClr val="tx1">
                  <a:alpha val="60000"/>
                </a:schemeClr>
              </a:solidFill>
              <a:latin typeface="EC Square Sans Cond Pro" panose="020B0506040000020004" pitchFamily="34" charset="0"/>
            </a:endParaRPr>
          </a:p>
          <a:p>
            <a:r>
              <a:rPr lang="en-US">
                <a:solidFill>
                  <a:schemeClr val="tx1">
                    <a:alpha val="60000"/>
                  </a:schemeClr>
                </a:solidFill>
                <a:latin typeface="EC Square Sans Cond Pro"/>
              </a:rPr>
              <a:t>Improve the quality and analysis of data</a:t>
            </a:r>
          </a:p>
          <a:p>
            <a:endParaRPr lang="en-US">
              <a:solidFill>
                <a:schemeClr val="tx1">
                  <a:alpha val="60000"/>
                </a:schemeClr>
              </a:solidFill>
              <a:latin typeface="EC Square Sans Cond Pro" panose="020B0506040000020004" pitchFamily="34" charset="0"/>
            </a:endParaRPr>
          </a:p>
          <a:p>
            <a:r>
              <a:rPr lang="en-US">
                <a:solidFill>
                  <a:schemeClr val="tx1">
                    <a:alpha val="60000"/>
                  </a:schemeClr>
                </a:solidFill>
                <a:latin typeface="EC Square Sans Cond Pro"/>
              </a:rPr>
              <a:t>Increase transparency</a:t>
            </a:r>
            <a:br>
              <a:rPr lang="en-US">
                <a:latin typeface="EC Square Sans Cond Pro"/>
              </a:rPr>
            </a:br>
            <a:endParaRPr lang="en-US">
              <a:solidFill>
                <a:schemeClr val="tx1">
                  <a:alpha val="60000"/>
                </a:schemeClr>
              </a:solidFill>
              <a:latin typeface="EC Square Sans Cond Pro"/>
            </a:endParaRPr>
          </a:p>
          <a:p>
            <a:r>
              <a:rPr lang="en-US">
                <a:solidFill>
                  <a:schemeClr val="tx1">
                    <a:alpha val="60000"/>
                  </a:schemeClr>
                </a:solidFill>
                <a:latin typeface="EC Square Sans Cond Pro"/>
              </a:rPr>
              <a:t>Increase data-driven decisions about public spendings</a:t>
            </a:r>
          </a:p>
          <a:p>
            <a:endParaRPr lang="en-US">
              <a:solidFill>
                <a:schemeClr val="tx1">
                  <a:alpha val="60000"/>
                </a:schemeClr>
              </a:solidFill>
              <a:latin typeface="EC Square Sans Cond Pro" panose="020B0506040000020004" pitchFamily="34" charset="0"/>
            </a:endParaRPr>
          </a:p>
          <a:p>
            <a:r>
              <a:rPr lang="en-US">
                <a:solidFill>
                  <a:schemeClr val="tx1">
                    <a:alpha val="60000"/>
                  </a:schemeClr>
                </a:solidFill>
                <a:latin typeface="EC Square Sans Cond Pro"/>
              </a:rPr>
              <a:t>Adding sustainable criteria</a:t>
            </a:r>
            <a:endParaRPr lang="en-US">
              <a:solidFill>
                <a:schemeClr val="tx1">
                  <a:alpha val="60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35" name="Shape 3718">
            <a:extLst>
              <a:ext uri="{FF2B5EF4-FFF2-40B4-BE49-F238E27FC236}">
                <a16:creationId xmlns:a16="http://schemas.microsoft.com/office/drawing/2014/main" id="{1A8CB494-59D7-4505-9C6E-BE4CCEC4761A}"/>
              </a:ext>
            </a:extLst>
          </p:cNvPr>
          <p:cNvSpPr/>
          <p:nvPr/>
        </p:nvSpPr>
        <p:spPr>
          <a:xfrm>
            <a:off x="2110044" y="2641542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9" y="17673"/>
                  <a:pt x="19636" y="17673"/>
                </a:cubicBezTo>
                <a:lnTo>
                  <a:pt x="1964" y="17673"/>
                </a:lnTo>
                <a:cubicBezTo>
                  <a:pt x="1421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3" y="20618"/>
                  <a:pt x="6873" y="20838"/>
                  <a:pt x="6873" y="21109"/>
                </a:cubicBezTo>
                <a:cubicBezTo>
                  <a:pt x="6873" y="21380"/>
                  <a:pt x="7093" y="21600"/>
                  <a:pt x="7364" y="21600"/>
                </a:cubicBezTo>
                <a:lnTo>
                  <a:pt x="14236" y="21600"/>
                </a:lnTo>
                <a:cubicBezTo>
                  <a:pt x="14507" y="21600"/>
                  <a:pt x="14727" y="21380"/>
                  <a:pt x="14727" y="21109"/>
                </a:cubicBezTo>
                <a:cubicBezTo>
                  <a:pt x="14727" y="20838"/>
                  <a:pt x="14507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0774" y="5201"/>
                </a:moveTo>
                <a:cubicBezTo>
                  <a:pt x="10711" y="5093"/>
                  <a:pt x="10614" y="5023"/>
                  <a:pt x="10504" y="4986"/>
                </a:cubicBezTo>
                <a:lnTo>
                  <a:pt x="10517" y="4938"/>
                </a:lnTo>
                <a:cubicBezTo>
                  <a:pt x="10483" y="4941"/>
                  <a:pt x="10451" y="4949"/>
                  <a:pt x="10419" y="4957"/>
                </a:cubicBezTo>
                <a:lnTo>
                  <a:pt x="8464" y="4434"/>
                </a:lnTo>
                <a:cubicBezTo>
                  <a:pt x="8343" y="4401"/>
                  <a:pt x="8209" y="4414"/>
                  <a:pt x="8091" y="4482"/>
                </a:cubicBezTo>
                <a:cubicBezTo>
                  <a:pt x="7856" y="4618"/>
                  <a:pt x="7776" y="4918"/>
                  <a:pt x="7912" y="5153"/>
                </a:cubicBezTo>
                <a:cubicBezTo>
                  <a:pt x="7979" y="5271"/>
                  <a:pt x="8088" y="5349"/>
                  <a:pt x="8210" y="5382"/>
                </a:cubicBezTo>
                <a:lnTo>
                  <a:pt x="8964" y="5584"/>
                </a:lnTo>
                <a:cubicBezTo>
                  <a:pt x="8292" y="6116"/>
                  <a:pt x="7855" y="6927"/>
                  <a:pt x="7855" y="7855"/>
                </a:cubicBezTo>
                <a:cubicBezTo>
                  <a:pt x="7855" y="9081"/>
                  <a:pt x="8605" y="10131"/>
                  <a:pt x="9671" y="10574"/>
                </a:cubicBezTo>
                <a:lnTo>
                  <a:pt x="9934" y="9609"/>
                </a:lnTo>
                <a:cubicBezTo>
                  <a:pt x="9286" y="9289"/>
                  <a:pt x="8836" y="8627"/>
                  <a:pt x="8836" y="7855"/>
                </a:cubicBezTo>
                <a:cubicBezTo>
                  <a:pt x="8836" y="7221"/>
                  <a:pt x="9142" y="6666"/>
                  <a:pt x="9609" y="6309"/>
                </a:cubicBezTo>
                <a:lnTo>
                  <a:pt x="9335" y="7331"/>
                </a:lnTo>
                <a:cubicBezTo>
                  <a:pt x="9303" y="7453"/>
                  <a:pt x="9316" y="7586"/>
                  <a:pt x="9384" y="7704"/>
                </a:cubicBezTo>
                <a:cubicBezTo>
                  <a:pt x="9520" y="7939"/>
                  <a:pt x="9820" y="8019"/>
                  <a:pt x="10055" y="7883"/>
                </a:cubicBezTo>
                <a:cubicBezTo>
                  <a:pt x="10172" y="7815"/>
                  <a:pt x="10251" y="7707"/>
                  <a:pt x="10284" y="7585"/>
                </a:cubicBezTo>
                <a:lnTo>
                  <a:pt x="10823" y="5574"/>
                </a:lnTo>
                <a:cubicBezTo>
                  <a:pt x="10855" y="5452"/>
                  <a:pt x="10841" y="5319"/>
                  <a:pt x="10774" y="5201"/>
                </a:cubicBezTo>
                <a:moveTo>
                  <a:pt x="13421" y="10344"/>
                </a:moveTo>
                <a:lnTo>
                  <a:pt x="12630" y="10132"/>
                </a:lnTo>
                <a:cubicBezTo>
                  <a:pt x="13306" y="9599"/>
                  <a:pt x="13745" y="8785"/>
                  <a:pt x="13745" y="7855"/>
                </a:cubicBezTo>
                <a:cubicBezTo>
                  <a:pt x="13745" y="6644"/>
                  <a:pt x="13013" y="5604"/>
                  <a:pt x="11967" y="5153"/>
                </a:cubicBezTo>
                <a:lnTo>
                  <a:pt x="11702" y="6121"/>
                </a:lnTo>
                <a:cubicBezTo>
                  <a:pt x="12330" y="6448"/>
                  <a:pt x="12764" y="7098"/>
                  <a:pt x="12764" y="7855"/>
                </a:cubicBezTo>
                <a:cubicBezTo>
                  <a:pt x="12764" y="8468"/>
                  <a:pt x="12477" y="9008"/>
                  <a:pt x="12035" y="9366"/>
                </a:cubicBezTo>
                <a:lnTo>
                  <a:pt x="12295" y="8394"/>
                </a:lnTo>
                <a:cubicBezTo>
                  <a:pt x="12328" y="8273"/>
                  <a:pt x="12314" y="8139"/>
                  <a:pt x="12246" y="8021"/>
                </a:cubicBezTo>
                <a:cubicBezTo>
                  <a:pt x="12111" y="7786"/>
                  <a:pt x="11811" y="7706"/>
                  <a:pt x="11576" y="7842"/>
                </a:cubicBezTo>
                <a:cubicBezTo>
                  <a:pt x="11458" y="7910"/>
                  <a:pt x="11380" y="8019"/>
                  <a:pt x="11347" y="8140"/>
                </a:cubicBezTo>
                <a:lnTo>
                  <a:pt x="10808" y="10152"/>
                </a:lnTo>
                <a:lnTo>
                  <a:pt x="10808" y="10152"/>
                </a:lnTo>
                <a:cubicBezTo>
                  <a:pt x="10776" y="10274"/>
                  <a:pt x="10789" y="10407"/>
                  <a:pt x="10857" y="10524"/>
                </a:cubicBezTo>
                <a:cubicBezTo>
                  <a:pt x="10920" y="10634"/>
                  <a:pt x="11021" y="10706"/>
                  <a:pt x="11133" y="10742"/>
                </a:cubicBezTo>
                <a:lnTo>
                  <a:pt x="11126" y="10767"/>
                </a:lnTo>
                <a:cubicBezTo>
                  <a:pt x="11142" y="10765"/>
                  <a:pt x="11157" y="10762"/>
                  <a:pt x="11173" y="10758"/>
                </a:cubicBezTo>
                <a:lnTo>
                  <a:pt x="13167" y="11292"/>
                </a:lnTo>
                <a:cubicBezTo>
                  <a:pt x="13288" y="11324"/>
                  <a:pt x="13422" y="11311"/>
                  <a:pt x="13540" y="11243"/>
                </a:cubicBezTo>
                <a:cubicBezTo>
                  <a:pt x="13775" y="11107"/>
                  <a:pt x="13855" y="10807"/>
                  <a:pt x="13719" y="10573"/>
                </a:cubicBezTo>
                <a:cubicBezTo>
                  <a:pt x="13651" y="10455"/>
                  <a:pt x="13542" y="10376"/>
                  <a:pt x="13421" y="10344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6" name="Shape 3782">
            <a:extLst>
              <a:ext uri="{FF2B5EF4-FFF2-40B4-BE49-F238E27FC236}">
                <a16:creationId xmlns:a16="http://schemas.microsoft.com/office/drawing/2014/main" id="{5A47804B-E047-4E6A-A7E9-3BC08F1363A9}"/>
              </a:ext>
            </a:extLst>
          </p:cNvPr>
          <p:cNvSpPr/>
          <p:nvPr/>
        </p:nvSpPr>
        <p:spPr>
          <a:xfrm>
            <a:off x="2109468" y="3783386"/>
            <a:ext cx="280580" cy="280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58"/>
                </a:moveTo>
                <a:lnTo>
                  <a:pt x="14727" y="18775"/>
                </a:lnTo>
                <a:lnTo>
                  <a:pt x="14727" y="1142"/>
                </a:lnTo>
                <a:lnTo>
                  <a:pt x="20618" y="2825"/>
                </a:lnTo>
                <a:cubicBezTo>
                  <a:pt x="20618" y="2825"/>
                  <a:pt x="20618" y="20458"/>
                  <a:pt x="20618" y="20458"/>
                </a:cubicBezTo>
                <a:close/>
                <a:moveTo>
                  <a:pt x="13745" y="18775"/>
                </a:moveTo>
                <a:lnTo>
                  <a:pt x="7855" y="20458"/>
                </a:lnTo>
                <a:lnTo>
                  <a:pt x="7855" y="2825"/>
                </a:lnTo>
                <a:lnTo>
                  <a:pt x="13745" y="1142"/>
                </a:lnTo>
                <a:cubicBezTo>
                  <a:pt x="13745" y="1142"/>
                  <a:pt x="13745" y="18775"/>
                  <a:pt x="13745" y="18775"/>
                </a:cubicBezTo>
                <a:close/>
                <a:moveTo>
                  <a:pt x="6873" y="20458"/>
                </a:moveTo>
                <a:lnTo>
                  <a:pt x="982" y="18775"/>
                </a:lnTo>
                <a:lnTo>
                  <a:pt x="982" y="1142"/>
                </a:lnTo>
                <a:lnTo>
                  <a:pt x="6873" y="2825"/>
                </a:lnTo>
                <a:cubicBezTo>
                  <a:pt x="6873" y="2825"/>
                  <a:pt x="6873" y="20458"/>
                  <a:pt x="6873" y="20458"/>
                </a:cubicBezTo>
                <a:close/>
                <a:moveTo>
                  <a:pt x="21241" y="1990"/>
                </a:moveTo>
                <a:lnTo>
                  <a:pt x="21244" y="1983"/>
                </a:lnTo>
                <a:lnTo>
                  <a:pt x="14372" y="19"/>
                </a:lnTo>
                <a:lnTo>
                  <a:pt x="14369" y="27"/>
                </a:lnTo>
                <a:cubicBezTo>
                  <a:pt x="14326" y="14"/>
                  <a:pt x="14283" y="0"/>
                  <a:pt x="14236" y="0"/>
                </a:cubicBezTo>
                <a:cubicBezTo>
                  <a:pt x="14189" y="0"/>
                  <a:pt x="14147" y="14"/>
                  <a:pt x="14104" y="27"/>
                </a:cubicBezTo>
                <a:lnTo>
                  <a:pt x="14102" y="19"/>
                </a:lnTo>
                <a:lnTo>
                  <a:pt x="7364" y="1944"/>
                </a:lnTo>
                <a:lnTo>
                  <a:pt x="626" y="19"/>
                </a:lnTo>
                <a:lnTo>
                  <a:pt x="624" y="27"/>
                </a:lnTo>
                <a:cubicBezTo>
                  <a:pt x="581" y="14"/>
                  <a:pt x="538" y="0"/>
                  <a:pt x="491" y="0"/>
                </a:cubicBezTo>
                <a:cubicBezTo>
                  <a:pt x="220" y="0"/>
                  <a:pt x="0" y="220"/>
                  <a:pt x="0" y="491"/>
                </a:cubicBezTo>
                <a:lnTo>
                  <a:pt x="0" y="19145"/>
                </a:lnTo>
                <a:cubicBezTo>
                  <a:pt x="0" y="19370"/>
                  <a:pt x="153" y="19551"/>
                  <a:pt x="358" y="19610"/>
                </a:cubicBezTo>
                <a:lnTo>
                  <a:pt x="356" y="19618"/>
                </a:lnTo>
                <a:lnTo>
                  <a:pt x="7229" y="21582"/>
                </a:lnTo>
                <a:lnTo>
                  <a:pt x="7231" y="21573"/>
                </a:lnTo>
                <a:cubicBezTo>
                  <a:pt x="7274" y="21586"/>
                  <a:pt x="7316" y="21600"/>
                  <a:pt x="7364" y="21600"/>
                </a:cubicBezTo>
                <a:cubicBezTo>
                  <a:pt x="7411" y="21600"/>
                  <a:pt x="7453" y="21586"/>
                  <a:pt x="7496" y="21573"/>
                </a:cubicBezTo>
                <a:lnTo>
                  <a:pt x="7498" y="21582"/>
                </a:lnTo>
                <a:lnTo>
                  <a:pt x="14236" y="19656"/>
                </a:lnTo>
                <a:lnTo>
                  <a:pt x="20975" y="21582"/>
                </a:lnTo>
                <a:lnTo>
                  <a:pt x="20977" y="21573"/>
                </a:lnTo>
                <a:cubicBezTo>
                  <a:pt x="21020" y="21586"/>
                  <a:pt x="21062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lnTo>
                  <a:pt x="21600" y="2455"/>
                </a:lnTo>
                <a:cubicBezTo>
                  <a:pt x="21600" y="2231"/>
                  <a:pt x="21447" y="2049"/>
                  <a:pt x="21241" y="199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7" name="Shape 3698">
            <a:extLst>
              <a:ext uri="{FF2B5EF4-FFF2-40B4-BE49-F238E27FC236}">
                <a16:creationId xmlns:a16="http://schemas.microsoft.com/office/drawing/2014/main" id="{C16B81D8-E7A7-4E9B-8693-7ED590498531}"/>
              </a:ext>
            </a:extLst>
          </p:cNvPr>
          <p:cNvSpPr/>
          <p:nvPr/>
        </p:nvSpPr>
        <p:spPr>
          <a:xfrm>
            <a:off x="2110379" y="4322887"/>
            <a:ext cx="280580" cy="229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5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4"/>
                  <a:pt x="9957" y="1784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5"/>
                  <a:pt x="11617" y="1719"/>
                </a:cubicBezTo>
                <a:cubicBezTo>
                  <a:pt x="11641" y="1793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1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5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5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8" name="Shape 3866">
            <a:extLst>
              <a:ext uri="{FF2B5EF4-FFF2-40B4-BE49-F238E27FC236}">
                <a16:creationId xmlns:a16="http://schemas.microsoft.com/office/drawing/2014/main" id="{776C709A-CCCE-43DE-AA46-0C01C984D964}"/>
              </a:ext>
            </a:extLst>
          </p:cNvPr>
          <p:cNvSpPr/>
          <p:nvPr/>
        </p:nvSpPr>
        <p:spPr>
          <a:xfrm>
            <a:off x="2149157" y="3186913"/>
            <a:ext cx="2029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4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4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0"/>
                  <a:pt x="16677" y="4071"/>
                </a:cubicBezTo>
                <a:lnTo>
                  <a:pt x="11277" y="144"/>
                </a:lnTo>
                <a:cubicBezTo>
                  <a:pt x="11155" y="56"/>
                  <a:pt x="10986" y="0"/>
                  <a:pt x="10800" y="0"/>
                </a:cubicBezTo>
                <a:cubicBezTo>
                  <a:pt x="10614" y="0"/>
                  <a:pt x="10445" y="56"/>
                  <a:pt x="10323" y="144"/>
                </a:cubicBezTo>
                <a:lnTo>
                  <a:pt x="4923" y="4071"/>
                </a:lnTo>
                <a:cubicBezTo>
                  <a:pt x="4800" y="4160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0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0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9" name="Shape 3682">
            <a:extLst>
              <a:ext uri="{FF2B5EF4-FFF2-40B4-BE49-F238E27FC236}">
                <a16:creationId xmlns:a16="http://schemas.microsoft.com/office/drawing/2014/main" id="{78BF2F76-0CEC-4523-BDF2-534232193F78}"/>
              </a:ext>
            </a:extLst>
          </p:cNvPr>
          <p:cNvSpPr/>
          <p:nvPr/>
        </p:nvSpPr>
        <p:spPr>
          <a:xfrm>
            <a:off x="2109468" y="4914944"/>
            <a:ext cx="280580" cy="229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70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70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70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70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6"/>
                  <a:pt x="0" y="1800"/>
                </a:cubicBezTo>
                <a:cubicBezTo>
                  <a:pt x="0" y="2795"/>
                  <a:pt x="659" y="3600"/>
                  <a:pt x="1473" y="3600"/>
                </a:cubicBezTo>
                <a:cubicBezTo>
                  <a:pt x="2286" y="3600"/>
                  <a:pt x="2945" y="2795"/>
                  <a:pt x="2945" y="1800"/>
                </a:cubicBezTo>
                <a:cubicBezTo>
                  <a:pt x="2945" y="806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70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70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70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70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5"/>
                  <a:pt x="659" y="21600"/>
                  <a:pt x="1473" y="21600"/>
                </a:cubicBezTo>
                <a:cubicBezTo>
                  <a:pt x="2286" y="21600"/>
                  <a:pt x="2945" y="20795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6"/>
                  <a:pt x="0" y="7800"/>
                </a:cubicBezTo>
                <a:cubicBezTo>
                  <a:pt x="0" y="8795"/>
                  <a:pt x="659" y="9600"/>
                  <a:pt x="1473" y="9600"/>
                </a:cubicBezTo>
                <a:cubicBezTo>
                  <a:pt x="2286" y="9600"/>
                  <a:pt x="2945" y="8795"/>
                  <a:pt x="2945" y="7800"/>
                </a:cubicBezTo>
                <a:cubicBezTo>
                  <a:pt x="2945" y="6806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6"/>
                  <a:pt x="0" y="13800"/>
                </a:cubicBezTo>
                <a:cubicBezTo>
                  <a:pt x="0" y="14795"/>
                  <a:pt x="659" y="15600"/>
                  <a:pt x="1473" y="15600"/>
                </a:cubicBezTo>
                <a:cubicBezTo>
                  <a:pt x="2286" y="15600"/>
                  <a:pt x="2945" y="14795"/>
                  <a:pt x="2945" y="13800"/>
                </a:cubicBezTo>
                <a:cubicBezTo>
                  <a:pt x="2945" y="12806"/>
                  <a:pt x="2286" y="12000"/>
                  <a:pt x="1473" y="120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B112-C409-401E-BB2D-1FA27B245A6D}"/>
              </a:ext>
            </a:extLst>
          </p:cNvPr>
          <p:cNvSpPr txBox="1"/>
          <p:nvPr/>
        </p:nvSpPr>
        <p:spPr>
          <a:xfrm>
            <a:off x="106753" y="3142377"/>
            <a:ext cx="163930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chemeClr val="tx1">
                    <a:alpha val="60000"/>
                  </a:schemeClr>
                </a:solidFill>
                <a:latin typeface="EC Square Sans Cond Pro"/>
              </a:rPr>
              <a:t>What will the </a:t>
            </a:r>
            <a:r>
              <a:rPr lang="en-GB" sz="2000" b="1" err="1">
                <a:solidFill>
                  <a:schemeClr val="tx1">
                    <a:alpha val="60000"/>
                  </a:schemeClr>
                </a:solidFill>
                <a:latin typeface="EC Square Sans Cond Pro"/>
              </a:rPr>
              <a:t>eForms</a:t>
            </a:r>
            <a:r>
              <a:rPr lang="en-GB" sz="2000" b="1">
                <a:solidFill>
                  <a:schemeClr val="tx1">
                    <a:alpha val="60000"/>
                  </a:schemeClr>
                </a:solidFill>
                <a:latin typeface="EC Square Sans Cond Pro"/>
              </a:rPr>
              <a:t> add?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24CC410-8878-48E0-890E-96801CFC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196" y="3051244"/>
            <a:ext cx="304800" cy="1552575"/>
          </a:xfrm>
          <a:prstGeom prst="rect">
            <a:avLst/>
          </a:prstGeom>
        </p:spPr>
      </p:pic>
      <p:pic>
        <p:nvPicPr>
          <p:cNvPr id="4" name="Picture 5" descr="Icon&#10;&#10;Description automatically generated">
            <a:extLst>
              <a:ext uri="{FF2B5EF4-FFF2-40B4-BE49-F238E27FC236}">
                <a16:creationId xmlns:a16="http://schemas.microsoft.com/office/drawing/2014/main" id="{1438F759-18A2-09CD-6A76-BC11AF2A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038" y="5485418"/>
            <a:ext cx="268959" cy="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8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8E3B7-3C58-4231-B9ED-90CF8ED1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27" y="629538"/>
            <a:ext cx="8300720" cy="1415772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/>
              <a:t>Timeline of </a:t>
            </a:r>
            <a:r>
              <a:rPr lang="en-GB" err="1"/>
              <a:t>eForms</a:t>
            </a:r>
            <a:br>
              <a:rPr lang="en-GB"/>
            </a:br>
            <a:r>
              <a:rPr lang="en-US" sz="1600"/>
              <a:t>The digital standard for publishing public procurement data</a:t>
            </a:r>
            <a:br>
              <a:rPr lang="en-US" sz="4000">
                <a:latin typeface="EC Square Sans Cond Pro" panose="020B0506040000020004" pitchFamily="34" charset="0"/>
              </a:rPr>
            </a:br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F139517-2174-4432-95BE-18981EDA3CD4}"/>
              </a:ext>
            </a:extLst>
          </p:cNvPr>
          <p:cNvSpPr/>
          <p:nvPr/>
        </p:nvSpPr>
        <p:spPr>
          <a:xfrm>
            <a:off x="8087454" y="2362165"/>
            <a:ext cx="3670966" cy="3594587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B62EC-A242-46FB-9271-AA6D5B39DCC7}"/>
              </a:ext>
            </a:extLst>
          </p:cNvPr>
          <p:cNvSpPr txBox="1"/>
          <p:nvPr/>
        </p:nvSpPr>
        <p:spPr>
          <a:xfrm>
            <a:off x="8684194" y="3075649"/>
            <a:ext cx="3009824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Next steps: </a:t>
            </a:r>
            <a:br>
              <a:rPr lang="en-GB" sz="1600" dirty="0"/>
            </a:b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Update of the eForms implementation handbook</a:t>
            </a:r>
            <a:br>
              <a:rPr lang="en-GB" sz="1600" dirty="0"/>
            </a:b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2</a:t>
            </a:r>
            <a:r>
              <a:rPr lang="en-GB" sz="1600" baseline="30000" dirty="0">
                <a:solidFill>
                  <a:schemeClr val="bg1"/>
                </a:solidFill>
              </a:rPr>
              <a:t>nd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Amendment of the Commission Implementing Regulation 2019/1780</a:t>
            </a:r>
            <a:endParaRPr lang="en-GB" sz="16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F7D6B1-5B1E-442A-9B36-103743C46B5F}"/>
              </a:ext>
            </a:extLst>
          </p:cNvPr>
          <p:cNvGrpSpPr/>
          <p:nvPr/>
        </p:nvGrpSpPr>
        <p:grpSpPr>
          <a:xfrm>
            <a:off x="878175" y="2362200"/>
            <a:ext cx="6133014" cy="1397453"/>
            <a:chOff x="1790699" y="2395895"/>
            <a:chExt cx="4882759" cy="139745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458171-F4EF-42D5-B2A1-42C3FD828456}"/>
                </a:ext>
              </a:extLst>
            </p:cNvPr>
            <p:cNvSpPr txBox="1"/>
            <p:nvPr/>
          </p:nvSpPr>
          <p:spPr>
            <a:xfrm>
              <a:off x="2756033" y="2440285"/>
              <a:ext cx="3917425" cy="13530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spc="200">
                  <a:ea typeface="Titillium" charset="0"/>
                  <a:cs typeface="Titillium" charset="0"/>
                </a:rPr>
                <a:t>25</a:t>
              </a:r>
              <a:r>
                <a:rPr lang="en-US" sz="1600" b="1" spc="200" baseline="30000">
                  <a:ea typeface="Titillium" charset="0"/>
                  <a:cs typeface="Titillium" charset="0"/>
                </a:rPr>
                <a:t>th</a:t>
              </a:r>
              <a:r>
                <a:rPr lang="en-US" sz="1600" b="1" spc="200">
                  <a:ea typeface="Titillium" charset="0"/>
                  <a:cs typeface="Titillium" charset="0"/>
                </a:rPr>
                <a:t> October</a:t>
              </a:r>
              <a:endParaRPr lang="en-US" sz="1600" b="1" spc="200">
                <a:solidFill>
                  <a:srgbClr val="000000"/>
                </a:solidFill>
                <a:ea typeface="Titillium" charset="0"/>
                <a:cs typeface="Titillium" charset="0"/>
              </a:endParaRPr>
            </a:p>
            <a:p>
              <a:pPr>
                <a:lnSpc>
                  <a:spcPct val="80000"/>
                </a:lnSpc>
              </a:pPr>
              <a:endParaRPr lang="en-US" sz="1600" b="1" spc="200">
                <a:ea typeface="Titillium" charset="0"/>
                <a:cs typeface="Titillium" charset="0"/>
              </a:endParaRPr>
            </a:p>
            <a:p>
              <a:pPr>
                <a:lnSpc>
                  <a:spcPct val="89000"/>
                </a:lnSpc>
                <a:spcBef>
                  <a:spcPts val="600"/>
                </a:spcBef>
              </a:pPr>
              <a:r>
                <a:rPr lang="en-US" sz="1600" b="1">
                  <a:solidFill>
                    <a:schemeClr val="tx1">
                      <a:alpha val="65000"/>
                    </a:schemeClr>
                  </a:solidFill>
                  <a:latin typeface="EC Square Sans Pro Regular"/>
                  <a:ea typeface="Source Sans Pro" charset="0"/>
                  <a:cs typeface="Source Sans Pro SemiBold" charset="0"/>
                </a:rPr>
                <a:t>Commission Implementing Regulation 2019/1780</a:t>
              </a:r>
            </a:p>
            <a:p>
              <a:pPr>
                <a:lnSpc>
                  <a:spcPct val="89000"/>
                </a:lnSpc>
                <a:spcBef>
                  <a:spcPts val="600"/>
                </a:spcBef>
              </a:pPr>
              <a:r>
                <a:rPr lang="en-US" sz="1600" err="1">
                  <a:solidFill>
                    <a:schemeClr val="tx1">
                      <a:alpha val="65000"/>
                    </a:schemeClr>
                  </a:solidFill>
                  <a:ea typeface="Source Sans Pro" charset="0"/>
                  <a:cs typeface="Source Sans Pro Semibold" charset="0"/>
                </a:rPr>
                <a:t>eForms</a:t>
              </a:r>
              <a:r>
                <a:rPr lang="en-US" sz="1600">
                  <a:solidFill>
                    <a:schemeClr val="tx1">
                      <a:alpha val="65000"/>
                    </a:schemeClr>
                  </a:solidFill>
                  <a:ea typeface="Source Sans Pro" charset="0"/>
                  <a:cs typeface="Source Sans Pro Semibold" charset="0"/>
                </a:rPr>
                <a:t> – EU legislative standard to publish public procurement data</a:t>
              </a:r>
            </a:p>
            <a:p>
              <a:pPr>
                <a:lnSpc>
                  <a:spcPct val="80000"/>
                </a:lnSpc>
              </a:pPr>
              <a:endParaRPr lang="en-US" sz="1200" b="1" spc="200">
                <a:ea typeface="Titillium" charset="0"/>
                <a:cs typeface="Titillium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749A74-D430-40E0-A817-3D01FB12ABA0}"/>
                </a:ext>
              </a:extLst>
            </p:cNvPr>
            <p:cNvSpPr txBox="1"/>
            <p:nvPr/>
          </p:nvSpPr>
          <p:spPr>
            <a:xfrm>
              <a:off x="1790699" y="2395895"/>
              <a:ext cx="923962" cy="3939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>
                  <a:ea typeface="Titillium Light" charset="0"/>
                  <a:cs typeface="Titillium Light" charset="0"/>
                </a:rPr>
                <a:t>2019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57B80B-AFF9-4CBC-8A3E-865369C52BED}"/>
              </a:ext>
            </a:extLst>
          </p:cNvPr>
          <p:cNvCxnSpPr/>
          <p:nvPr/>
        </p:nvCxnSpPr>
        <p:spPr>
          <a:xfrm>
            <a:off x="1921958" y="2212907"/>
            <a:ext cx="0" cy="543247"/>
          </a:xfrm>
          <a:prstGeom prst="line">
            <a:avLst/>
          </a:prstGeom>
          <a:noFill/>
          <a:ln w="25400">
            <a:solidFill>
              <a:srgbClr val="FFC000"/>
            </a:solidFill>
          </a:ln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B6663F8-861B-45A8-AA0D-EA37ACF357EE}"/>
              </a:ext>
            </a:extLst>
          </p:cNvPr>
          <p:cNvGrpSpPr/>
          <p:nvPr/>
        </p:nvGrpSpPr>
        <p:grpSpPr>
          <a:xfrm>
            <a:off x="2038721" y="3958968"/>
            <a:ext cx="6476746" cy="3218753"/>
            <a:chOff x="1790699" y="2395895"/>
            <a:chExt cx="5156421" cy="321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96B3A6-B5D1-4378-BC5E-82621B80227F}"/>
                </a:ext>
              </a:extLst>
            </p:cNvPr>
            <p:cNvSpPr txBox="1"/>
            <p:nvPr/>
          </p:nvSpPr>
          <p:spPr>
            <a:xfrm>
              <a:off x="2756033" y="2448140"/>
              <a:ext cx="4191087" cy="316650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80000"/>
                </a:lnSpc>
              </a:pPr>
              <a:endParaRPr lang="en-US" sz="1200" b="1" spc="200">
                <a:ea typeface="Titillium" charset="0"/>
                <a:cs typeface="Titillium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="1" spc="200">
                  <a:latin typeface="Calibri"/>
                  <a:cs typeface="Calibri"/>
                </a:rPr>
                <a:t>24th November</a:t>
              </a:r>
              <a:endParaRPr lang="en-US" sz="1600" spc="200"/>
            </a:p>
            <a:p>
              <a:pPr>
                <a:lnSpc>
                  <a:spcPct val="80000"/>
                </a:lnSpc>
              </a:pPr>
              <a:endParaRPr lang="en-US" sz="1600" spc="200"/>
            </a:p>
            <a:p>
              <a:pPr>
                <a:lnSpc>
                  <a:spcPct val="89000"/>
                </a:lnSpc>
                <a:spcBef>
                  <a:spcPts val="600"/>
                </a:spcBef>
              </a:pPr>
              <a:r>
                <a:rPr lang="en-US" sz="1600" b="1">
                  <a:solidFill>
                    <a:schemeClr val="tx1">
                      <a:alpha val="65000"/>
                    </a:schemeClr>
                  </a:solidFill>
                  <a:latin typeface="EC Square Sans Pro Regular"/>
                </a:rPr>
                <a:t>Commission Implementing Regulation 2019/1780</a:t>
              </a:r>
            </a:p>
            <a:p>
              <a:pPr>
                <a:lnSpc>
                  <a:spcPct val="89000"/>
                </a:lnSpc>
                <a:spcBef>
                  <a:spcPts val="600"/>
                </a:spcBef>
              </a:pPr>
              <a:r>
                <a:rPr lang="en-US" sz="1600">
                  <a:solidFill>
                    <a:schemeClr val="tx1">
                      <a:alpha val="65000"/>
                    </a:schemeClr>
                  </a:solidFill>
                </a:rPr>
                <a:t>Adoption of the Amendment of the Commission Implementing Regulation 2019/1780</a:t>
              </a:r>
            </a:p>
            <a:p>
              <a:pPr>
                <a:lnSpc>
                  <a:spcPct val="80000"/>
                </a:lnSpc>
              </a:pPr>
              <a:endParaRPr lang="en-US" sz="1600" b="1" spc="200">
                <a:ea typeface="Titillium" charset="0"/>
                <a:cs typeface="Titillium" charset="0"/>
              </a:endParaRPr>
            </a:p>
            <a:p>
              <a:pPr>
                <a:lnSpc>
                  <a:spcPct val="80000"/>
                </a:lnSpc>
              </a:pPr>
              <a:r>
                <a:rPr lang="en-US" sz="1600" b="1" spc="200">
                  <a:ea typeface="Titillium" charset="0"/>
                  <a:cs typeface="Titillium" charset="0"/>
                </a:rPr>
                <a:t>14</a:t>
              </a:r>
              <a:r>
                <a:rPr lang="en-US" sz="1600" b="1" spc="200" baseline="30000">
                  <a:ea typeface="Titillium" charset="0"/>
                  <a:cs typeface="Titillium" charset="0"/>
                </a:rPr>
                <a:t>th</a:t>
              </a:r>
              <a:r>
                <a:rPr lang="en-US" sz="1600" b="1" spc="200">
                  <a:ea typeface="Titillium" charset="0"/>
                  <a:cs typeface="Titillium" charset="0"/>
                </a:rPr>
                <a:t> November</a:t>
              </a:r>
              <a:endParaRPr lang="en-US" sz="1600"/>
            </a:p>
            <a:p>
              <a:pPr>
                <a:lnSpc>
                  <a:spcPct val="80000"/>
                </a:lnSpc>
              </a:pPr>
              <a:endParaRPr lang="en-US" sz="1600" b="1" spc="200">
                <a:ea typeface="Titillium" charset="0"/>
                <a:cs typeface="Titillium" charset="0"/>
              </a:endParaRPr>
            </a:p>
            <a:p>
              <a:pPr>
                <a:lnSpc>
                  <a:spcPct val="89000"/>
                </a:lnSpc>
                <a:spcBef>
                  <a:spcPts val="600"/>
                </a:spcBef>
              </a:pPr>
              <a:r>
                <a:rPr lang="en-US" sz="1600" b="1">
                  <a:solidFill>
                    <a:schemeClr val="tx1">
                      <a:alpha val="65000"/>
                    </a:schemeClr>
                  </a:solidFill>
                  <a:latin typeface="EC Square Sans Pro Regular"/>
                  <a:ea typeface="Source Sans Pro" charset="0"/>
                  <a:cs typeface="Source Sans Pro SemiBold" charset="0"/>
                </a:rPr>
                <a:t>Commission Implementing Regulation 2019/1780</a:t>
              </a:r>
            </a:p>
            <a:p>
              <a:pPr>
                <a:lnSpc>
                  <a:spcPct val="89000"/>
                </a:lnSpc>
                <a:spcBef>
                  <a:spcPts val="600"/>
                </a:spcBef>
              </a:pPr>
              <a:r>
                <a:rPr lang="en-US" sz="1600">
                  <a:solidFill>
                    <a:schemeClr val="tx1">
                      <a:alpha val="65000"/>
                    </a:schemeClr>
                  </a:solidFill>
                  <a:ea typeface="Source Sans Pro" charset="0"/>
                  <a:cs typeface="Source Sans Pro Semibold" charset="0"/>
                </a:rPr>
                <a:t>Voluntary use of </a:t>
              </a:r>
              <a:r>
                <a:rPr lang="en-US" sz="1600" err="1">
                  <a:solidFill>
                    <a:schemeClr val="tx1">
                      <a:alpha val="65000"/>
                    </a:schemeClr>
                  </a:solidFill>
                  <a:ea typeface="Source Sans Pro" charset="0"/>
                  <a:cs typeface="Source Sans Pro Semibold" charset="0"/>
                </a:rPr>
                <a:t>eForms</a:t>
              </a:r>
              <a:r>
                <a:rPr lang="en-US" sz="1600">
                  <a:solidFill>
                    <a:schemeClr val="tx1">
                      <a:alpha val="65000"/>
                    </a:schemeClr>
                  </a:solidFill>
                  <a:ea typeface="Source Sans Pro" charset="0"/>
                  <a:cs typeface="Source Sans Pro Semibold" charset="0"/>
                </a:rPr>
                <a:t> available </a:t>
              </a:r>
            </a:p>
            <a:p>
              <a:pPr>
                <a:lnSpc>
                  <a:spcPct val="89000"/>
                </a:lnSpc>
                <a:spcBef>
                  <a:spcPts val="600"/>
                </a:spcBef>
              </a:pPr>
              <a:endParaRPr lang="en-US" sz="1200">
                <a:solidFill>
                  <a:schemeClr val="tx1">
                    <a:alpha val="65000"/>
                  </a:schemeClr>
                </a:solidFill>
                <a:ea typeface="Source Sans Pro" charset="0"/>
                <a:cs typeface="Source Sans Pro Semibold" charset="0"/>
              </a:endParaRPr>
            </a:p>
            <a:p>
              <a:pPr>
                <a:lnSpc>
                  <a:spcPct val="80000"/>
                </a:lnSpc>
              </a:pPr>
              <a:endParaRPr lang="en-US" sz="1200">
                <a:solidFill>
                  <a:schemeClr val="tx1">
                    <a:alpha val="65000"/>
                  </a:schemeClr>
                </a:solidFill>
                <a:ea typeface="Source Sans Pro" charset="0"/>
                <a:cs typeface="Source Sans Pro Semibold" charset="0"/>
              </a:endParaRPr>
            </a:p>
            <a:p>
              <a:pPr>
                <a:lnSpc>
                  <a:spcPct val="89000"/>
                </a:lnSpc>
                <a:spcBef>
                  <a:spcPts val="600"/>
                </a:spcBef>
              </a:pPr>
              <a:endParaRPr lang="en-US" sz="1200">
                <a:solidFill>
                  <a:schemeClr val="tx1">
                    <a:alpha val="65000"/>
                  </a:schemeClr>
                </a:solidFill>
                <a:ea typeface="Source Sans Pro" charset="0"/>
                <a:cs typeface="Source Sans Pro Semibold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2F97C8-FE93-48CA-891D-BFC48458FC26}"/>
                </a:ext>
              </a:extLst>
            </p:cNvPr>
            <p:cNvSpPr txBox="1"/>
            <p:nvPr/>
          </p:nvSpPr>
          <p:spPr>
            <a:xfrm>
              <a:off x="1790699" y="2395895"/>
              <a:ext cx="923962" cy="3939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>
                  <a:ea typeface="Titillium Light" charset="0"/>
                  <a:cs typeface="Titillium Light" charset="0"/>
                </a:rPr>
                <a:t>2022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C7A4F9-7605-4318-AC40-A6BB1492E52C}"/>
              </a:ext>
            </a:extLst>
          </p:cNvPr>
          <p:cNvCxnSpPr/>
          <p:nvPr/>
        </p:nvCxnSpPr>
        <p:spPr>
          <a:xfrm>
            <a:off x="3082505" y="3809675"/>
            <a:ext cx="0" cy="543247"/>
          </a:xfrm>
          <a:prstGeom prst="line">
            <a:avLst/>
          </a:prstGeom>
          <a:noFill/>
          <a:ln w="25400">
            <a:solidFill>
              <a:srgbClr val="FFC000"/>
            </a:solidFill>
          </a:ln>
        </p:spPr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AFEE71-FD07-4CEC-8290-B031D4C40967}"/>
              </a:ext>
            </a:extLst>
          </p:cNvPr>
          <p:cNvGrpSpPr/>
          <p:nvPr/>
        </p:nvGrpSpPr>
        <p:grpSpPr>
          <a:xfrm>
            <a:off x="7119197" y="1481186"/>
            <a:ext cx="4462099" cy="734451"/>
            <a:chOff x="1790699" y="2395895"/>
            <a:chExt cx="3368661" cy="73445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522E03-86F4-4BE7-9584-C64410BCCC0C}"/>
                </a:ext>
              </a:extLst>
            </p:cNvPr>
            <p:cNvSpPr txBox="1"/>
            <p:nvPr/>
          </p:nvSpPr>
          <p:spPr>
            <a:xfrm>
              <a:off x="2756034" y="2440285"/>
              <a:ext cx="2403326" cy="6900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1" spc="200">
                  <a:ea typeface="Titillium" charset="0"/>
                  <a:cs typeface="Titillium" charset="0"/>
                </a:rPr>
                <a:t>25</a:t>
              </a:r>
              <a:r>
                <a:rPr lang="en-US" sz="1600" b="1" spc="200" baseline="30000">
                  <a:ea typeface="Titillium" charset="0"/>
                  <a:cs typeface="Titillium" charset="0"/>
                </a:rPr>
                <a:t>th</a:t>
              </a:r>
              <a:r>
                <a:rPr lang="en-US" sz="1600" b="1" spc="200">
                  <a:ea typeface="Titillium" charset="0"/>
                  <a:cs typeface="Titillium" charset="0"/>
                </a:rPr>
                <a:t> October</a:t>
              </a:r>
              <a:endParaRPr lang="en-US" sz="1600" b="1" spc="200">
                <a:solidFill>
                  <a:srgbClr val="000000"/>
                </a:solidFill>
                <a:ea typeface="Titillium" charset="0"/>
                <a:cs typeface="Titillium" charset="0"/>
              </a:endParaRPr>
            </a:p>
            <a:p>
              <a:pPr>
                <a:lnSpc>
                  <a:spcPct val="80000"/>
                </a:lnSpc>
              </a:pPr>
              <a:endParaRPr lang="en-US" sz="1600" b="1" spc="200">
                <a:ea typeface="Titillium" charset="0"/>
                <a:cs typeface="Titillium" charset="0"/>
              </a:endParaRPr>
            </a:p>
            <a:p>
              <a:pPr>
                <a:lnSpc>
                  <a:spcPct val="89000"/>
                </a:lnSpc>
                <a:spcBef>
                  <a:spcPts val="600"/>
                </a:spcBef>
              </a:pPr>
              <a:r>
                <a:rPr lang="en-US" sz="1600">
                  <a:solidFill>
                    <a:schemeClr val="tx1">
                      <a:alpha val="65000"/>
                    </a:schemeClr>
                  </a:solidFill>
                  <a:ea typeface="Source Sans Pro" charset="0"/>
                  <a:cs typeface="Source Sans Pro Semibold" charset="0"/>
                </a:rPr>
                <a:t>Mandatory use of </a:t>
              </a:r>
              <a:r>
                <a:rPr lang="en-US" sz="1600" err="1">
                  <a:solidFill>
                    <a:schemeClr val="tx1">
                      <a:alpha val="65000"/>
                    </a:schemeClr>
                  </a:solidFill>
                  <a:ea typeface="Source Sans Pro" charset="0"/>
                  <a:cs typeface="Source Sans Pro Semibold" charset="0"/>
                </a:rPr>
                <a:t>eForms</a:t>
              </a:r>
              <a:endParaRPr lang="en-US" sz="1600">
                <a:solidFill>
                  <a:schemeClr val="tx1">
                    <a:alpha val="65000"/>
                  </a:schemeClr>
                </a:solidFill>
                <a:ea typeface="Source Sans Pro" charset="0"/>
                <a:cs typeface="Source Sans Pro Semibold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0ACEB4-483A-4E75-97D8-527A44456F7D}"/>
                </a:ext>
              </a:extLst>
            </p:cNvPr>
            <p:cNvSpPr txBox="1"/>
            <p:nvPr/>
          </p:nvSpPr>
          <p:spPr>
            <a:xfrm>
              <a:off x="1790699" y="2395895"/>
              <a:ext cx="923962" cy="3939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>
                  <a:ea typeface="Titillium Light" charset="0"/>
                  <a:cs typeface="Titillium Light" charset="0"/>
                </a:rPr>
                <a:t>2023</a:t>
              </a: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5610976-03C0-43C9-B816-620C95A01D29}"/>
              </a:ext>
            </a:extLst>
          </p:cNvPr>
          <p:cNvCxnSpPr/>
          <p:nvPr/>
        </p:nvCxnSpPr>
        <p:spPr>
          <a:xfrm>
            <a:off x="8162981" y="1331893"/>
            <a:ext cx="0" cy="543247"/>
          </a:xfrm>
          <a:prstGeom prst="line">
            <a:avLst/>
          </a:prstGeom>
          <a:noFill/>
          <a:ln w="25400">
            <a:solidFill>
              <a:srgbClr val="FFC000"/>
            </a:solidFill>
          </a:ln>
        </p:spPr>
      </p:cxnSp>
    </p:spTree>
    <p:extLst>
      <p:ext uri="{BB962C8B-B14F-4D97-AF65-F5344CB8AC3E}">
        <p14:creationId xmlns:p14="http://schemas.microsoft.com/office/powerpoint/2010/main" val="42577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8E3B7-3C58-4231-B9ED-90CF8ED1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27" y="629538"/>
            <a:ext cx="8300720" cy="615553"/>
          </a:xfrm>
        </p:spPr>
        <p:txBody>
          <a:bodyPr/>
          <a:lstStyle/>
          <a:p>
            <a:r>
              <a:rPr lang="en-GB" err="1"/>
              <a:t>eForms</a:t>
            </a:r>
            <a:r>
              <a:rPr lang="en-GB"/>
              <a:t> amendment changes 2022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2C309628-D8A7-4148-8298-C78CE19F9F1F}"/>
              </a:ext>
            </a:extLst>
          </p:cNvPr>
          <p:cNvSpPr>
            <a:spLocks/>
          </p:cNvSpPr>
          <p:nvPr/>
        </p:nvSpPr>
        <p:spPr bwMode="auto">
          <a:xfrm>
            <a:off x="6286971" y="1524000"/>
            <a:ext cx="4902891" cy="4742347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rgbClr val="FFC000"/>
            </a:solidFill>
          </a:ln>
        </p:spPr>
        <p:txBody>
          <a:bodyPr lIns="0" tIns="0" rIns="0" bIns="0"/>
          <a:lstStyle/>
          <a:p>
            <a:endParaRPr lang="en-US">
              <a:latin typeface="EC Square Sans Pro" panose="020B05060400000200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9472C0-9912-4C8B-8A2E-111BA9B991D9}"/>
              </a:ext>
            </a:extLst>
          </p:cNvPr>
          <p:cNvSpPr txBox="1"/>
          <p:nvPr/>
        </p:nvSpPr>
        <p:spPr>
          <a:xfrm>
            <a:off x="7543836" y="2117005"/>
            <a:ext cx="2127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/>
              <a:t>Not in the 2022 amendment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72910C-FE80-4115-92F7-22B4D008D57A}"/>
              </a:ext>
            </a:extLst>
          </p:cNvPr>
          <p:cNvSpPr txBox="1"/>
          <p:nvPr/>
        </p:nvSpPr>
        <p:spPr>
          <a:xfrm>
            <a:off x="7035036" y="2911953"/>
            <a:ext cx="3460346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hlinkClick r:id="rId2"/>
              </a:rPr>
              <a:t>International Procurement Instrument (IPI) on the access of third-country economic operators </a:t>
            </a:r>
            <a:br>
              <a:rPr lang="en-GB" sz="1600"/>
            </a:br>
            <a:endParaRPr lang="en-GB" sz="16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>
                <a:hlinkClick r:id="" action="ppaction://noaction"/>
              </a:rPr>
              <a:t>Foreign Subsidies Regulation (FSR) on distortion of the EU’s internal </a:t>
            </a:r>
            <a:r>
              <a:rPr lang="en-GB" sz="1600"/>
              <a:t>market</a:t>
            </a:r>
            <a:br>
              <a:rPr lang="en-GB" sz="1600"/>
            </a:br>
            <a:r>
              <a:rPr lang="en-GB" sz="1600"/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/>
              <a:t>Inclusion of the voluntary forms</a:t>
            </a:r>
            <a:r>
              <a:rPr lang="en-GB" sz="1400"/>
              <a:t> 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E3B505-9096-4DCD-B28B-B93686A2F944}"/>
              </a:ext>
            </a:extLst>
          </p:cNvPr>
          <p:cNvSpPr txBox="1"/>
          <p:nvPr/>
        </p:nvSpPr>
        <p:spPr>
          <a:xfrm>
            <a:off x="2604950" y="1835108"/>
            <a:ext cx="4318331" cy="553997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/>
              <a:t>Clean Vehicle Directive</a:t>
            </a:r>
            <a:br>
              <a:rPr lang="en-GB"/>
            </a:br>
            <a:endParaRPr lang="en-GB"/>
          </a:p>
          <a:p>
            <a:r>
              <a:rPr lang="en-GB"/>
              <a:t>Green procurement criteria </a:t>
            </a:r>
          </a:p>
          <a:p>
            <a:endParaRPr lang="en-GB"/>
          </a:p>
          <a:p>
            <a:r>
              <a:rPr lang="en-GB"/>
              <a:t>EU funds </a:t>
            </a:r>
            <a:br>
              <a:rPr lang="en-GB"/>
            </a:br>
            <a:endParaRPr lang="en-GB"/>
          </a:p>
          <a:p>
            <a:r>
              <a:rPr lang="en-GB"/>
              <a:t>Notice Dispatch Date </a:t>
            </a:r>
            <a:r>
              <a:rPr lang="en-GB" err="1"/>
              <a:t>eSender</a:t>
            </a:r>
            <a:endParaRPr lang="en-GB"/>
          </a:p>
          <a:p>
            <a:endParaRPr lang="en-GB"/>
          </a:p>
          <a:p>
            <a:r>
              <a:rPr lang="en-GB"/>
              <a:t>Description and labels </a:t>
            </a:r>
          </a:p>
          <a:p>
            <a:r>
              <a:rPr lang="en-GB" sz="1600"/>
              <a:t>  </a:t>
            </a:r>
            <a:br>
              <a:rPr lang="en-GB" sz="1600"/>
            </a:br>
            <a:endParaRPr lang="en-GB"/>
          </a:p>
          <a:p>
            <a:r>
              <a:rPr lang="en-GB"/>
              <a:t>Non-disclosure agreement</a:t>
            </a:r>
            <a:br>
              <a:rPr lang="en-GB"/>
            </a:br>
            <a:endParaRPr lang="en-GB"/>
          </a:p>
          <a:p>
            <a:r>
              <a:rPr lang="en-GB"/>
              <a:t>Tender Ranked indicator </a:t>
            </a:r>
            <a:br>
              <a:rPr lang="en-GB"/>
            </a:br>
            <a:endParaRPr lang="en-GB"/>
          </a:p>
          <a:p>
            <a:r>
              <a:rPr lang="en-GB"/>
              <a:t>Framework agreement (Simonsen &amp; Weel) </a:t>
            </a:r>
            <a:br>
              <a:rPr lang="en-GB"/>
            </a:br>
            <a:endParaRPr lang="en-GB"/>
          </a:p>
          <a:p>
            <a:endParaRPr lang="en-GB" sz="1600"/>
          </a:p>
          <a:p>
            <a:endParaRPr lang="en-GB" sz="1600"/>
          </a:p>
        </p:txBody>
      </p:sp>
      <p:pic>
        <p:nvPicPr>
          <p:cNvPr id="4" name="Graphic 3" descr="Add with solid fill">
            <a:extLst>
              <a:ext uri="{FF2B5EF4-FFF2-40B4-BE49-F238E27FC236}">
                <a16:creationId xmlns:a16="http://schemas.microsoft.com/office/drawing/2014/main" id="{7A6B70B9-9705-771A-2952-27D4A5474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8700" y="5416825"/>
            <a:ext cx="326011" cy="333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83FF0E-98AA-4A11-5E86-A69FF3DB9BB8}"/>
              </a:ext>
            </a:extLst>
          </p:cNvPr>
          <p:cNvSpPr txBox="1"/>
          <p:nvPr/>
        </p:nvSpPr>
        <p:spPr>
          <a:xfrm>
            <a:off x="1046876" y="5022108"/>
            <a:ext cx="7050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tx1">
                    <a:alpha val="60000"/>
                  </a:schemeClr>
                </a:solidFill>
                <a:latin typeface="EC Square Sans Cond Pro"/>
              </a:rPr>
              <a:t>New</a:t>
            </a:r>
          </a:p>
        </p:txBody>
      </p:sp>
      <p:pic>
        <p:nvPicPr>
          <p:cNvPr id="11" name="Graphic 10" descr="Add with solid fill">
            <a:extLst>
              <a:ext uri="{FF2B5EF4-FFF2-40B4-BE49-F238E27FC236}">
                <a16:creationId xmlns:a16="http://schemas.microsoft.com/office/drawing/2014/main" id="{C23790CD-B88F-4A32-59A5-9E7DFB450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8701" y="4851217"/>
            <a:ext cx="326011" cy="333867"/>
          </a:xfrm>
          <a:prstGeom prst="rect">
            <a:avLst/>
          </a:prstGeom>
        </p:spPr>
      </p:pic>
      <p:pic>
        <p:nvPicPr>
          <p:cNvPr id="12" name="Graphic 11" descr="Add with solid fill">
            <a:extLst>
              <a:ext uri="{FF2B5EF4-FFF2-40B4-BE49-F238E27FC236}">
                <a16:creationId xmlns:a16="http://schemas.microsoft.com/office/drawing/2014/main" id="{9FEC2DD5-7321-C5C2-C71B-CC790679C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6556" y="5990288"/>
            <a:ext cx="326011" cy="333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BD8F0E-E9AE-CBA3-C11C-70A6057CCF8F}"/>
              </a:ext>
            </a:extLst>
          </p:cNvPr>
          <p:cNvSpPr txBox="1"/>
          <p:nvPr/>
        </p:nvSpPr>
        <p:spPr>
          <a:xfrm>
            <a:off x="866004" y="2659552"/>
            <a:ext cx="13775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chemeClr val="tx1">
                    <a:alpha val="60000"/>
                  </a:schemeClr>
                </a:solidFill>
                <a:latin typeface="EC Square Sans Cond Pro"/>
              </a:rPr>
              <a:t>Improved</a:t>
            </a:r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6" name="Picture 16" descr="A picture containing shovel, tool&#10;&#10;Description automatically generated">
            <a:extLst>
              <a:ext uri="{FF2B5EF4-FFF2-40B4-BE49-F238E27FC236}">
                <a16:creationId xmlns:a16="http://schemas.microsoft.com/office/drawing/2014/main" id="{D3360381-D0D2-85D6-1A47-D52C84422E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69" r="27451" b="-610"/>
          <a:stretch/>
        </p:blipFill>
        <p:spPr>
          <a:xfrm>
            <a:off x="2078120" y="2011443"/>
            <a:ext cx="203948" cy="1303299"/>
          </a:xfrm>
          <a:prstGeom prst="rect">
            <a:avLst/>
          </a:prstGeom>
        </p:spPr>
      </p:pic>
      <p:pic>
        <p:nvPicPr>
          <p:cNvPr id="7" name="Picture 16" descr="A picture containing shovel, tool&#10;&#10;Description automatically generated">
            <a:extLst>
              <a:ext uri="{FF2B5EF4-FFF2-40B4-BE49-F238E27FC236}">
                <a16:creationId xmlns:a16="http://schemas.microsoft.com/office/drawing/2014/main" id="{D0266FCF-1F2E-1D69-BD13-18A083EDC8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69" r="27451" b="-610"/>
          <a:stretch/>
        </p:blipFill>
        <p:spPr>
          <a:xfrm>
            <a:off x="2077026" y="5020065"/>
            <a:ext cx="203948" cy="1303299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B81118AC-8B7A-14E3-0ADF-E9DEC38F7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729" y="1858750"/>
            <a:ext cx="312460" cy="3124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37D35C-1ACB-2DB4-7215-70462E15D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873" y="2353657"/>
            <a:ext cx="312460" cy="312460"/>
          </a:xfrm>
          <a:prstGeom prst="rect">
            <a:avLst/>
          </a:prstGeom>
        </p:spPr>
      </p:pic>
      <p:pic>
        <p:nvPicPr>
          <p:cNvPr id="20" name="Picture 17">
            <a:extLst>
              <a:ext uri="{FF2B5EF4-FFF2-40B4-BE49-F238E27FC236}">
                <a16:creationId xmlns:a16="http://schemas.microsoft.com/office/drawing/2014/main" id="{B56A0A0B-BD4D-2169-FC5F-0B364941F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729" y="2942832"/>
            <a:ext cx="312460" cy="312460"/>
          </a:xfrm>
          <a:prstGeom prst="rect">
            <a:avLst/>
          </a:prstGeom>
        </p:spPr>
      </p:pic>
      <p:pic>
        <p:nvPicPr>
          <p:cNvPr id="21" name="Picture 17">
            <a:extLst>
              <a:ext uri="{FF2B5EF4-FFF2-40B4-BE49-F238E27FC236}">
                <a16:creationId xmlns:a16="http://schemas.microsoft.com/office/drawing/2014/main" id="{55201A69-9F9E-FF83-E921-097B9279A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6162" y="3500585"/>
            <a:ext cx="312460" cy="312460"/>
          </a:xfrm>
          <a:prstGeom prst="rect">
            <a:avLst/>
          </a:prstGeom>
        </p:spPr>
      </p:pic>
      <p:pic>
        <p:nvPicPr>
          <p:cNvPr id="22" name="Picture 16" descr="A picture containing shovel, tool&#10;&#10;Description automatically generated">
            <a:extLst>
              <a:ext uri="{FF2B5EF4-FFF2-40B4-BE49-F238E27FC236}">
                <a16:creationId xmlns:a16="http://schemas.microsoft.com/office/drawing/2014/main" id="{C5CFE3BB-DD74-2345-9EF7-4308CA9C68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69" r="27451" b="-610"/>
          <a:stretch/>
        </p:blipFill>
        <p:spPr>
          <a:xfrm>
            <a:off x="2078120" y="3001257"/>
            <a:ext cx="203948" cy="1303299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9C33F4E1-4326-DE87-4891-6B74D5CA9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0095" y="3991415"/>
            <a:ext cx="312460" cy="31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6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903" y="2562225"/>
            <a:ext cx="9173210" cy="93980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  <a:tabLst>
                <a:tab pos="4502150" algn="l"/>
              </a:tabLst>
            </a:pPr>
            <a:r>
              <a:rPr lang="en-GB" sz="6000" spc="-10" err="1"/>
              <a:t>eForms</a:t>
            </a:r>
            <a:r>
              <a:rPr lang="en-GB" sz="6000" spc="-10"/>
              <a:t> - Tailoring</a:t>
            </a:r>
          </a:p>
        </p:txBody>
      </p:sp>
    </p:spTree>
    <p:extLst>
      <p:ext uri="{BB962C8B-B14F-4D97-AF65-F5344CB8AC3E}">
        <p14:creationId xmlns:p14="http://schemas.microsoft.com/office/powerpoint/2010/main" val="1190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E54DD-128C-A8A6-C3B9-BBA31B5A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The </a:t>
            </a:r>
            <a:r>
              <a:rPr lang="en-GB" err="1"/>
              <a:t>eForms</a:t>
            </a:r>
            <a:r>
              <a:rPr lang="en-GB"/>
              <a:t> Implementing Regulation and its annex do not constitute an 'off-the-shelf' law that can be implemented by IT departments 'as is'. Public procurement decision makers must first meet with stakeholders to define the national approach to the various aspects of </a:t>
            </a:r>
            <a:r>
              <a:rPr lang="en-GB" err="1"/>
              <a:t>eForms</a:t>
            </a:r>
            <a:r>
              <a:rPr lang="en-GB"/>
              <a:t>, such as also using them for contracts below thresholds, taking into account different policies and requirements.</a:t>
            </a:r>
            <a:endParaRPr lang="en-GB">
              <a:cs typeface="Arial"/>
            </a:endParaRPr>
          </a:p>
          <a:p>
            <a:r>
              <a:rPr lang="en-GB" err="1"/>
              <a:t>eForms</a:t>
            </a:r>
            <a:r>
              <a:rPr lang="en-GB"/>
              <a:t> allow for the first time to capture structured information on SPP/GPP</a:t>
            </a:r>
            <a:endParaRPr lang="en-GB">
              <a:cs typeface="Arial"/>
            </a:endParaRPr>
          </a:p>
          <a:p>
            <a:r>
              <a:rPr lang="en-GB">
                <a:cs typeface="Arial"/>
              </a:rPr>
              <a:t>How could Member States make GPP mandatory?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8AD77-C900-88CB-967A-4BC12962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err="1"/>
              <a:t>eForms</a:t>
            </a:r>
            <a:r>
              <a:rPr lang="en-DE"/>
              <a:t> – Tailoring</a:t>
            </a:r>
          </a:p>
        </p:txBody>
      </p:sp>
    </p:spTree>
    <p:extLst>
      <p:ext uri="{BB962C8B-B14F-4D97-AF65-F5344CB8AC3E}">
        <p14:creationId xmlns:p14="http://schemas.microsoft.com/office/powerpoint/2010/main" val="324257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E54DD-128C-A8A6-C3B9-BBA31B5A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1</a:t>
            </a:r>
            <a:r>
              <a:rPr lang="en-GB" baseline="30000"/>
              <a:t>st</a:t>
            </a:r>
            <a:r>
              <a:rPr lang="en-GB"/>
              <a:t> step: Define if the procurement procedure/lot has an environmental impact</a:t>
            </a:r>
          </a:p>
          <a:p>
            <a:r>
              <a:rPr lang="en-GB"/>
              <a:t>2</a:t>
            </a:r>
            <a:r>
              <a:rPr lang="en-GB" baseline="30000"/>
              <a:t>nd</a:t>
            </a:r>
            <a:r>
              <a:rPr lang="en-GB"/>
              <a:t> step: Describe this impact in the form of a (short) text</a:t>
            </a:r>
            <a:endParaRPr lang="en-GB">
              <a:cs typeface="Arial"/>
            </a:endParaRPr>
          </a:p>
          <a:p>
            <a:r>
              <a:rPr lang="en-GB"/>
              <a:t>3</a:t>
            </a:r>
            <a:r>
              <a:rPr lang="en-GB" baseline="30000"/>
              <a:t>rd</a:t>
            </a:r>
            <a:r>
              <a:rPr lang="en-GB"/>
              <a:t> step: Select what type of environmental impact (e.g. circular, pollution)</a:t>
            </a:r>
          </a:p>
          <a:p>
            <a:r>
              <a:rPr lang="en-GB"/>
              <a:t>4</a:t>
            </a:r>
            <a:r>
              <a:rPr lang="en-GB" baseline="30000"/>
              <a:t>th</a:t>
            </a:r>
            <a:r>
              <a:rPr lang="en-GB"/>
              <a:t> step: Select where the criteria comes from (EU, national, other, none)</a:t>
            </a:r>
            <a:endParaRPr lang="en-GB">
              <a:cs typeface="Arial"/>
            </a:endParaRPr>
          </a:p>
          <a:p>
            <a:r>
              <a:rPr lang="en-GB"/>
              <a:t>This information, together with for example the CPV codes helps to better understand, for what procedure/lot GPP where applied</a:t>
            </a:r>
          </a:p>
          <a:p>
            <a:r>
              <a:rPr lang="en-GB"/>
              <a:t>Important – The choice/decisions were done by the buyer upfront</a:t>
            </a:r>
            <a:endParaRPr lang="en-GB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18AD77-C900-88CB-967A-4BC129623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eForms – General GPP logic</a:t>
            </a:r>
          </a:p>
        </p:txBody>
      </p:sp>
    </p:spTree>
    <p:extLst>
      <p:ext uri="{BB962C8B-B14F-4D97-AF65-F5344CB8AC3E}">
        <p14:creationId xmlns:p14="http://schemas.microsoft.com/office/powerpoint/2010/main" val="345111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0662A2-A933-BDA6-40F3-F217B433B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6502"/>
            <a:ext cx="11060757" cy="38819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>
                <a:ea typeface="+mn-lt"/>
                <a:cs typeface="+mn-lt"/>
              </a:rPr>
              <a:t>1st step: Define if the procurement procedure/lot has an environmental impact</a:t>
            </a:r>
            <a:endParaRPr lang="en-US" dirty="0">
              <a:ea typeface="+mn-lt"/>
              <a:cs typeface="+mn-lt"/>
            </a:endParaRPr>
          </a:p>
          <a:p>
            <a:pPr lvl="1"/>
            <a:r>
              <a:rPr lang="en-DE" dirty="0"/>
              <a:t>BT-06: Strategic Procurement (Environmental, Social, Innovative, none)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2nd step: Describe this impact in the form of a (short) text</a:t>
            </a:r>
          </a:p>
          <a:p>
            <a:pPr lvl="1"/>
            <a:r>
              <a:rPr lang="en-DE" dirty="0"/>
              <a:t>BT-777: Strategic Procurement Description (text)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3rd step: Select what type of environmental impact (e.g. circular, pollution)</a:t>
            </a:r>
          </a:p>
          <a:p>
            <a:pPr lvl="1"/>
            <a:r>
              <a:rPr lang="en-DE" dirty="0"/>
              <a:t>BT-774 Green Procurement (code list)</a:t>
            </a:r>
            <a:endParaRPr lang="en-GB" dirty="0"/>
          </a:p>
          <a:p>
            <a:r>
              <a:rPr lang="en-GB" dirty="0">
                <a:ea typeface="+mn-lt"/>
                <a:cs typeface="+mn-lt"/>
              </a:rPr>
              <a:t>4th step: Select where the criteria comes from (EU, national, other, none)</a:t>
            </a:r>
          </a:p>
          <a:p>
            <a:pPr lvl="1"/>
            <a:r>
              <a:rPr lang="en-DE" dirty="0"/>
              <a:t>BT-805 GPP criteria (where does this criteria comes from)</a:t>
            </a:r>
            <a:endParaRPr lang="en-DE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5F91A2-16D5-4F6E-5B33-EADCD444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eForms – Fields Related to GPP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2F7874-2B9C-5BBD-95A9-B96B8DF48787}"/>
              </a:ext>
            </a:extLst>
          </p:cNvPr>
          <p:cNvSpPr/>
          <p:nvPr/>
        </p:nvSpPr>
        <p:spPr>
          <a:xfrm>
            <a:off x="10401821" y="2426917"/>
            <a:ext cx="1565753" cy="52191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Arial"/>
              </a:rPr>
              <a:t>Mandatory</a:t>
            </a:r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231DE370-5ADF-B0A7-DF19-CAC849D66B62}"/>
              </a:ext>
            </a:extLst>
          </p:cNvPr>
          <p:cNvSpPr/>
          <p:nvPr/>
        </p:nvSpPr>
        <p:spPr>
          <a:xfrm>
            <a:off x="9681575" y="2432137"/>
            <a:ext cx="594986" cy="521917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3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Custom Design">
  <a:themeElements>
    <a:clrScheme name="OGP Colours">
      <a:dk1>
        <a:srgbClr val="1F2D54"/>
      </a:dk1>
      <a:lt1>
        <a:sysClr val="window" lastClr="FFFFFF"/>
      </a:lt1>
      <a:dk2>
        <a:srgbClr val="1F2D54"/>
      </a:dk2>
      <a:lt2>
        <a:srgbClr val="EBF2F0"/>
      </a:lt2>
      <a:accent1>
        <a:srgbClr val="57AEA5"/>
      </a:accent1>
      <a:accent2>
        <a:srgbClr val="EC8C1D"/>
      </a:accent2>
      <a:accent3>
        <a:srgbClr val="D5491F"/>
      </a:accent3>
      <a:accent4>
        <a:srgbClr val="FDC524"/>
      </a:accent4>
      <a:accent5>
        <a:srgbClr val="235D64"/>
      </a:accent5>
      <a:accent6>
        <a:srgbClr val="8EB6E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A6791DDFFC024DAA4136D92359EB10" ma:contentTypeVersion="13" ma:contentTypeDescription="Create a new document." ma:contentTypeScope="" ma:versionID="ea321b4f234790b1dcdfd2c0a034191a">
  <xsd:schema xmlns:xsd="http://www.w3.org/2001/XMLSchema" xmlns:xs="http://www.w3.org/2001/XMLSchema" xmlns:p="http://schemas.microsoft.com/office/2006/metadata/properties" xmlns:ns2="cce4269c-1bca-4c47-bcbd-0ca0cb14aa6e" xmlns:ns3="96a7f24e-e0df-4592-b6e0-4a62e251a0e5" targetNamespace="http://schemas.microsoft.com/office/2006/metadata/properties" ma:root="true" ma:fieldsID="c0bc2ca0a0231eb86a586464861eb478" ns2:_="" ns3:_="">
    <xsd:import namespace="cce4269c-1bca-4c47-bcbd-0ca0cb14aa6e"/>
    <xsd:import namespace="96a7f24e-e0df-4592-b6e0-4a62e251a0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269c-1bca-4c47-bcbd-0ca0cb14aa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a7f24e-e0df-4592-b6e0-4a62e251a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752f0e4-ce4d-4dd6-bee9-8d6d8b668caa}" ma:internalName="TaxCatchAll" ma:showField="CatchAllData" ma:web="96a7f24e-e0df-4592-b6e0-4a62e251a0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4269c-1bca-4c47-bcbd-0ca0cb14aa6e">
      <Terms xmlns="http://schemas.microsoft.com/office/infopath/2007/PartnerControls"/>
    </lcf76f155ced4ddcb4097134ff3c332f>
    <TaxCatchAll xmlns="96a7f24e-e0df-4592-b6e0-4a62e251a0e5" xsi:nil="true"/>
  </documentManagement>
</p:properties>
</file>

<file path=customXml/itemProps1.xml><?xml version="1.0" encoding="utf-8"?>
<ds:datastoreItem xmlns:ds="http://schemas.openxmlformats.org/officeDocument/2006/customXml" ds:itemID="{0931DE8A-3561-4E7E-989D-6CA93A3D53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E543E9-4B43-456E-A3EB-C76B3745D315}"/>
</file>

<file path=customXml/itemProps3.xml><?xml version="1.0" encoding="utf-8"?>
<ds:datastoreItem xmlns:ds="http://schemas.openxmlformats.org/officeDocument/2006/customXml" ds:itemID="{D17766E4-13BA-43A1-BFCC-E8EF26EEDF1C}">
  <ds:schemaRefs>
    <ds:schemaRef ds:uri="6dc132aa-daea-40b2-be8c-ea9ea9ad544b"/>
    <ds:schemaRef ds:uri="abfe45de-f4a7-4f81-b2e9-de5e4e97e806"/>
    <ds:schemaRef ds:uri="http://schemas.microsoft.com/office/2006/metadata/properties"/>
    <ds:schemaRef ds:uri="http://schemas.microsoft.com/office/infopath/2007/PartnerControls"/>
    <ds:schemaRef ds:uri="cce4269c-1bca-4c47-bcbd-0ca0cb14aa6e"/>
    <ds:schemaRef ds:uri="96a7f24e-e0df-4592-b6e0-4a62e251a0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641</Words>
  <Application>Microsoft Office PowerPoint</Application>
  <PresentationFormat>Widescreen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EC Square Sans Cond Pro</vt:lpstr>
      <vt:lpstr>EC Square Sans Pro</vt:lpstr>
      <vt:lpstr>EC Square Sans Pro Regular</vt:lpstr>
      <vt:lpstr>Source Sans Pro</vt:lpstr>
      <vt:lpstr>Titillium</vt:lpstr>
      <vt:lpstr>Titillium Light</vt:lpstr>
      <vt:lpstr>Office Theme</vt:lpstr>
      <vt:lpstr>Office Theme</vt:lpstr>
      <vt:lpstr>Custom Design</vt:lpstr>
      <vt:lpstr>eForms</vt:lpstr>
      <vt:lpstr>eForms – Amendment 2022</vt:lpstr>
      <vt:lpstr>Recap on eForms The digital standard for publishing public procurement data </vt:lpstr>
      <vt:lpstr>Timeline of eForms The digital standard for publishing public procurement data </vt:lpstr>
      <vt:lpstr>eForms amendment changes 2022</vt:lpstr>
      <vt:lpstr>eForms - Tailoring</vt:lpstr>
      <vt:lpstr>eForms – Tailoring</vt:lpstr>
      <vt:lpstr>eForms – General GPP logic</vt:lpstr>
      <vt:lpstr>eForms – Fields Related to GPP</vt:lpstr>
      <vt:lpstr>eForms – Amendment 2023</vt:lpstr>
      <vt:lpstr>Next eForms amendment 2023</vt:lpstr>
      <vt:lpstr>Next eForms amendment 2023</vt:lpstr>
      <vt:lpstr>Simplification of Table 2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EXEP eForms amendment</dc:title>
  <dc:creator>Zsófia Dudás</dc:creator>
  <cp:lastModifiedBy>FERRAND Karl (OP)</cp:lastModifiedBy>
  <cp:revision>4</cp:revision>
  <dcterms:created xsi:type="dcterms:W3CDTF">2022-11-21T12:45:23Z</dcterms:created>
  <dcterms:modified xsi:type="dcterms:W3CDTF">2022-12-12T11:58:53Z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2022-10-17T00:00:00Z</vt:filetime>
  </property>
  <property fmtid="{D5CDD505-2E9C-101B-9397-08002B2CF9AE}" pid="3" name="LastSaved">
    <vt:filetime>2022-11-21T00:00:00Z</vt:filetime>
  </property>
  <property fmtid="{D5CDD505-2E9C-101B-9397-08002B2CF9AE}" pid="4" name="ContentTypeId">
    <vt:lpwstr>0x0101008BA6791DDFFC024DAA4136D92359EB10</vt:lpwstr>
  </property>
  <property fmtid="{D5CDD505-2E9C-101B-9397-08002B2CF9AE}" pid="5" name="MediaServiceImageTags">
    <vt:lpwstr/>
  </property>
  <property fmtid="{D5CDD505-2E9C-101B-9397-08002B2CF9AE}" pid="6" name="MSIP_Label_6bd9ddd1-4d20-43f6-abfa-fc3c07406f94_Enabled">
    <vt:lpwstr>true</vt:lpwstr>
  </property>
  <property fmtid="{D5CDD505-2E9C-101B-9397-08002B2CF9AE}" pid="7" name="MSIP_Label_6bd9ddd1-4d20-43f6-abfa-fc3c07406f94_SetDate">
    <vt:lpwstr>2022-12-02T08:34:59Z</vt:lpwstr>
  </property>
  <property fmtid="{D5CDD505-2E9C-101B-9397-08002B2CF9AE}" pid="8" name="MSIP_Label_6bd9ddd1-4d20-43f6-abfa-fc3c07406f94_Method">
    <vt:lpwstr>Standard</vt:lpwstr>
  </property>
  <property fmtid="{D5CDD505-2E9C-101B-9397-08002B2CF9AE}" pid="9" name="MSIP_Label_6bd9ddd1-4d20-43f6-abfa-fc3c07406f94_Name">
    <vt:lpwstr>Commission Use</vt:lpwstr>
  </property>
  <property fmtid="{D5CDD505-2E9C-101B-9397-08002B2CF9AE}" pid="10" name="MSIP_Label_6bd9ddd1-4d20-43f6-abfa-fc3c07406f94_SiteId">
    <vt:lpwstr>b24c8b06-522c-46fe-9080-70926f8dddb1</vt:lpwstr>
  </property>
  <property fmtid="{D5CDD505-2E9C-101B-9397-08002B2CF9AE}" pid="11" name="MSIP_Label_6bd9ddd1-4d20-43f6-abfa-fc3c07406f94_ActionId">
    <vt:lpwstr>714b6566-52b1-4af4-8c9b-5dd08ae917aa</vt:lpwstr>
  </property>
  <property fmtid="{D5CDD505-2E9C-101B-9397-08002B2CF9AE}" pid="12" name="MSIP_Label_6bd9ddd1-4d20-43f6-abfa-fc3c07406f94_ContentBits">
    <vt:lpwstr>0</vt:lpwstr>
  </property>
</Properties>
</file>