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4.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56" r:id="rId5"/>
    <p:sldId id="282" r:id="rId6"/>
    <p:sldId id="283" r:id="rId7"/>
    <p:sldId id="279" r:id="rId8"/>
    <p:sldId id="280" r:id="rId9"/>
    <p:sldId id="281" r:id="rId10"/>
    <p:sldId id="286" r:id="rId11"/>
    <p:sldId id="287" r:id="rId12"/>
    <p:sldId id="288" r:id="rId13"/>
    <p:sldId id="299" r:id="rId14"/>
    <p:sldId id="300" r:id="rId15"/>
  </p:sldIdLst>
  <p:sldSz cx="12192000" cy="6858000"/>
  <p:notesSz cx="6858000" cy="9144000"/>
  <p:defaultTextStyle>
    <a:defPPr>
      <a:defRPr lang="en-L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RRAND Karl (OP)" initials="FK(" lastIdx="1" clrIdx="0">
    <p:extLst>
      <p:ext uri="{19B8F6BF-5375-455C-9EA6-DF929625EA0E}">
        <p15:presenceInfo xmlns:p15="http://schemas.microsoft.com/office/powerpoint/2012/main" userId="S-1-5-21-1606980848-2025429265-839522115-1243700" providerId="AD"/>
      </p:ext>
    </p:extLst>
  </p:cmAuthor>
  <p:cmAuthor id="2" name="IOANNIDOU Evgenia (OP)" initials="I(" lastIdx="1" clrIdx="1">
    <p:extLst>
      <p:ext uri="{19B8F6BF-5375-455C-9EA6-DF929625EA0E}">
        <p15:presenceInfo xmlns:p15="http://schemas.microsoft.com/office/powerpoint/2012/main" userId="S::evgenia.ioannidou@publications.europa.eu::16f124f7-669e-485c-9745-0037c49b2f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174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273" autoAdjust="0"/>
  </p:normalViewPr>
  <p:slideViewPr>
    <p:cSldViewPr snapToGrid="0" snapToObjects="1">
      <p:cViewPr varScale="1">
        <p:scale>
          <a:sx n="78" d="100"/>
          <a:sy n="78" d="100"/>
        </p:scale>
        <p:origin x="187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RAND Karl (OP)" userId="f83b00f0-b215-47b6-8f86-c4ae3ea907e4" providerId="ADAL" clId="{D9D453A6-C225-4345-8949-0777EC9801A9}"/>
    <pc:docChg chg="custSel addSld delSld modSld">
      <pc:chgData name="FERRAND Karl (OP)" userId="f83b00f0-b215-47b6-8f86-c4ae3ea907e4" providerId="ADAL" clId="{D9D453A6-C225-4345-8949-0777EC9801A9}" dt="2022-12-11T23:37:35.878" v="480" actId="20577"/>
      <pc:docMkLst>
        <pc:docMk/>
      </pc:docMkLst>
      <pc:sldChg chg="modSp add mod modTransition">
        <pc:chgData name="FERRAND Karl (OP)" userId="f83b00f0-b215-47b6-8f86-c4ae3ea907e4" providerId="ADAL" clId="{D9D453A6-C225-4345-8949-0777EC9801A9}" dt="2022-12-11T23:32:52.625" v="434"/>
        <pc:sldMkLst>
          <pc:docMk/>
          <pc:sldMk cId="364608980" sldId="256"/>
        </pc:sldMkLst>
        <pc:spChg chg="mod">
          <ac:chgData name="FERRAND Karl (OP)" userId="f83b00f0-b215-47b6-8f86-c4ae3ea907e4" providerId="ADAL" clId="{D9D453A6-C225-4345-8949-0777EC9801A9}" dt="2022-12-11T23:18:03.132" v="43" actId="6549"/>
          <ac:spMkLst>
            <pc:docMk/>
            <pc:sldMk cId="364608980" sldId="256"/>
            <ac:spMk id="2" creationId="{09B29C9A-550B-114F-9B2F-060018805E26}"/>
          </ac:spMkLst>
        </pc:spChg>
      </pc:sldChg>
      <pc:sldChg chg="modSp mod modTransition">
        <pc:chgData name="FERRAND Karl (OP)" userId="f83b00f0-b215-47b6-8f86-c4ae3ea907e4" providerId="ADAL" clId="{D9D453A6-C225-4345-8949-0777EC9801A9}" dt="2022-12-11T23:32:52.625" v="434"/>
        <pc:sldMkLst>
          <pc:docMk/>
          <pc:sldMk cId="3335694428" sldId="279"/>
        </pc:sldMkLst>
        <pc:spChg chg="mod">
          <ac:chgData name="FERRAND Karl (OP)" userId="f83b00f0-b215-47b6-8f86-c4ae3ea907e4" providerId="ADAL" clId="{D9D453A6-C225-4345-8949-0777EC9801A9}" dt="2022-12-11T23:18:35.585" v="59" actId="27636"/>
          <ac:spMkLst>
            <pc:docMk/>
            <pc:sldMk cId="3335694428" sldId="279"/>
            <ac:spMk id="2" creationId="{A5274A6F-49CA-774C-8F2D-6932DA422E4D}"/>
          </ac:spMkLst>
        </pc:spChg>
        <pc:graphicFrameChg chg="mod">
          <ac:chgData name="FERRAND Karl (OP)" userId="f83b00f0-b215-47b6-8f86-c4ae3ea907e4" providerId="ADAL" clId="{D9D453A6-C225-4345-8949-0777EC9801A9}" dt="2022-12-11T23:19:58.736" v="80" actId="403"/>
          <ac:graphicFrameMkLst>
            <pc:docMk/>
            <pc:sldMk cId="3335694428" sldId="279"/>
            <ac:graphicFrameMk id="8" creationId="{F57F1578-B555-4821-A480-677F9698939A}"/>
          </ac:graphicFrameMkLst>
        </pc:graphicFrameChg>
      </pc:sldChg>
      <pc:sldChg chg="modSp mod modTransition">
        <pc:chgData name="FERRAND Karl (OP)" userId="f83b00f0-b215-47b6-8f86-c4ae3ea907e4" providerId="ADAL" clId="{D9D453A6-C225-4345-8949-0777EC9801A9}" dt="2022-12-11T23:32:52.625" v="434"/>
        <pc:sldMkLst>
          <pc:docMk/>
          <pc:sldMk cId="1449487249" sldId="280"/>
        </pc:sldMkLst>
        <pc:spChg chg="mod">
          <ac:chgData name="FERRAND Karl (OP)" userId="f83b00f0-b215-47b6-8f86-c4ae3ea907e4" providerId="ADAL" clId="{D9D453A6-C225-4345-8949-0777EC9801A9}" dt="2022-12-11T23:20:58.588" v="115" actId="20577"/>
          <ac:spMkLst>
            <pc:docMk/>
            <pc:sldMk cId="1449487249" sldId="280"/>
            <ac:spMk id="2" creationId="{A5274A6F-49CA-774C-8F2D-6932DA422E4D}"/>
          </ac:spMkLst>
        </pc:spChg>
        <pc:graphicFrameChg chg="mod">
          <ac:chgData name="FERRAND Karl (OP)" userId="f83b00f0-b215-47b6-8f86-c4ae3ea907e4" providerId="ADAL" clId="{D9D453A6-C225-4345-8949-0777EC9801A9}" dt="2022-12-11T23:20:04.580" v="81" actId="403"/>
          <ac:graphicFrameMkLst>
            <pc:docMk/>
            <pc:sldMk cId="1449487249" sldId="280"/>
            <ac:graphicFrameMk id="11" creationId="{7C5589D2-3854-479A-BF48-7FCCBA069463}"/>
          </ac:graphicFrameMkLst>
        </pc:graphicFrameChg>
      </pc:sldChg>
      <pc:sldChg chg="modSp mod modTransition">
        <pc:chgData name="FERRAND Karl (OP)" userId="f83b00f0-b215-47b6-8f86-c4ae3ea907e4" providerId="ADAL" clId="{D9D453A6-C225-4345-8949-0777EC9801A9}" dt="2022-12-11T23:32:52.625" v="434"/>
        <pc:sldMkLst>
          <pc:docMk/>
          <pc:sldMk cId="2082497848" sldId="281"/>
        </pc:sldMkLst>
        <pc:spChg chg="mod">
          <ac:chgData name="FERRAND Karl (OP)" userId="f83b00f0-b215-47b6-8f86-c4ae3ea907e4" providerId="ADAL" clId="{D9D453A6-C225-4345-8949-0777EC9801A9}" dt="2022-12-11T23:20:23.131" v="91" actId="20577"/>
          <ac:spMkLst>
            <pc:docMk/>
            <pc:sldMk cId="2082497848" sldId="281"/>
            <ac:spMk id="2" creationId="{A5274A6F-49CA-774C-8F2D-6932DA422E4D}"/>
          </ac:spMkLst>
        </pc:spChg>
        <pc:graphicFrameChg chg="mod">
          <ac:chgData name="FERRAND Karl (OP)" userId="f83b00f0-b215-47b6-8f86-c4ae3ea907e4" providerId="ADAL" clId="{D9D453A6-C225-4345-8949-0777EC9801A9}" dt="2022-12-11T23:20:18.357" v="87" actId="403"/>
          <ac:graphicFrameMkLst>
            <pc:docMk/>
            <pc:sldMk cId="2082497848" sldId="281"/>
            <ac:graphicFrameMk id="6" creationId="{CBF455BD-EF89-40AB-974D-6E96FC84C453}"/>
          </ac:graphicFrameMkLst>
        </pc:graphicFrameChg>
      </pc:sldChg>
      <pc:sldChg chg="modTransition">
        <pc:chgData name="FERRAND Karl (OP)" userId="f83b00f0-b215-47b6-8f86-c4ae3ea907e4" providerId="ADAL" clId="{D9D453A6-C225-4345-8949-0777EC9801A9}" dt="2022-12-11T23:32:52.625" v="434"/>
        <pc:sldMkLst>
          <pc:docMk/>
          <pc:sldMk cId="3202028158" sldId="282"/>
        </pc:sldMkLst>
      </pc:sldChg>
      <pc:sldChg chg="modSp mod modTransition">
        <pc:chgData name="FERRAND Karl (OP)" userId="f83b00f0-b215-47b6-8f86-c4ae3ea907e4" providerId="ADAL" clId="{D9D453A6-C225-4345-8949-0777EC9801A9}" dt="2022-12-11T23:32:52.625" v="434"/>
        <pc:sldMkLst>
          <pc:docMk/>
          <pc:sldMk cId="1631572733" sldId="283"/>
        </pc:sldMkLst>
        <pc:spChg chg="mod">
          <ac:chgData name="FERRAND Karl (OP)" userId="f83b00f0-b215-47b6-8f86-c4ae3ea907e4" providerId="ADAL" clId="{D9D453A6-C225-4345-8949-0777EC9801A9}" dt="2022-12-11T23:20:36.758" v="103" actId="20577"/>
          <ac:spMkLst>
            <pc:docMk/>
            <pc:sldMk cId="1631572733" sldId="283"/>
            <ac:spMk id="2" creationId="{A5274A6F-49CA-774C-8F2D-6932DA422E4D}"/>
          </ac:spMkLst>
        </pc:spChg>
        <pc:graphicFrameChg chg="mod">
          <ac:chgData name="FERRAND Karl (OP)" userId="f83b00f0-b215-47b6-8f86-c4ae3ea907e4" providerId="ADAL" clId="{D9D453A6-C225-4345-8949-0777EC9801A9}" dt="2022-12-11T23:19:44.242" v="78" actId="403"/>
          <ac:graphicFrameMkLst>
            <pc:docMk/>
            <pc:sldMk cId="1631572733" sldId="283"/>
            <ac:graphicFrameMk id="6" creationId="{F7EF8446-16E3-4707-A13C-68B7EEF4FF08}"/>
          </ac:graphicFrameMkLst>
        </pc:graphicFrameChg>
      </pc:sldChg>
      <pc:sldChg chg="modSp modTransition">
        <pc:chgData name="FERRAND Karl (OP)" userId="f83b00f0-b215-47b6-8f86-c4ae3ea907e4" providerId="ADAL" clId="{D9D453A6-C225-4345-8949-0777EC9801A9}" dt="2022-12-11T23:32:52.625" v="434"/>
        <pc:sldMkLst>
          <pc:docMk/>
          <pc:sldMk cId="764632269" sldId="286"/>
        </pc:sldMkLst>
        <pc:graphicFrameChg chg="mod">
          <ac:chgData name="FERRAND Karl (OP)" userId="f83b00f0-b215-47b6-8f86-c4ae3ea907e4" providerId="ADAL" clId="{D9D453A6-C225-4345-8949-0777EC9801A9}" dt="2022-12-11T23:21:38.527" v="120"/>
          <ac:graphicFrameMkLst>
            <pc:docMk/>
            <pc:sldMk cId="764632269" sldId="286"/>
            <ac:graphicFrameMk id="6" creationId="{51803F9D-82BE-418A-9D48-7BC16F007514}"/>
          </ac:graphicFrameMkLst>
        </pc:graphicFrameChg>
      </pc:sldChg>
      <pc:sldChg chg="modTransition">
        <pc:chgData name="FERRAND Karl (OP)" userId="f83b00f0-b215-47b6-8f86-c4ae3ea907e4" providerId="ADAL" clId="{D9D453A6-C225-4345-8949-0777EC9801A9}" dt="2022-12-11T23:32:52.625" v="434"/>
        <pc:sldMkLst>
          <pc:docMk/>
          <pc:sldMk cId="1020500854" sldId="287"/>
        </pc:sldMkLst>
      </pc:sldChg>
      <pc:sldChg chg="modSp modTransition">
        <pc:chgData name="FERRAND Karl (OP)" userId="f83b00f0-b215-47b6-8f86-c4ae3ea907e4" providerId="ADAL" clId="{D9D453A6-C225-4345-8949-0777EC9801A9}" dt="2022-12-11T23:32:52.625" v="434"/>
        <pc:sldMkLst>
          <pc:docMk/>
          <pc:sldMk cId="2269302074" sldId="288"/>
        </pc:sldMkLst>
        <pc:graphicFrameChg chg="mod">
          <ac:chgData name="FERRAND Karl (OP)" userId="f83b00f0-b215-47b6-8f86-c4ae3ea907e4" providerId="ADAL" clId="{D9D453A6-C225-4345-8949-0777EC9801A9}" dt="2022-12-11T23:22:04.071" v="125" actId="403"/>
          <ac:graphicFrameMkLst>
            <pc:docMk/>
            <pc:sldMk cId="2269302074" sldId="288"/>
            <ac:graphicFrameMk id="8" creationId="{96FD6B87-99C4-41FC-BCBC-C06D0A506B2F}"/>
          </ac:graphicFrameMkLst>
        </pc:graphicFrameChg>
      </pc:sldChg>
      <pc:sldChg chg="modSp add del mod setBg">
        <pc:chgData name="FERRAND Karl (OP)" userId="f83b00f0-b215-47b6-8f86-c4ae3ea907e4" providerId="ADAL" clId="{D9D453A6-C225-4345-8949-0777EC9801A9}" dt="2022-12-11T23:31:55.502" v="433" actId="47"/>
        <pc:sldMkLst>
          <pc:docMk/>
          <pc:sldMk cId="1497932426" sldId="297"/>
        </pc:sldMkLst>
        <pc:spChg chg="mod">
          <ac:chgData name="FERRAND Karl (OP)" userId="f83b00f0-b215-47b6-8f86-c4ae3ea907e4" providerId="ADAL" clId="{D9D453A6-C225-4345-8949-0777EC9801A9}" dt="2022-12-11T23:26:23.795" v="431" actId="20577"/>
          <ac:spMkLst>
            <pc:docMk/>
            <pc:sldMk cId="1497932426" sldId="297"/>
            <ac:spMk id="2" creationId="{B98FC49E-F4F0-4B7E-8424-5864E8E830AF}"/>
          </ac:spMkLst>
        </pc:spChg>
        <pc:spChg chg="mod">
          <ac:chgData name="FERRAND Karl (OP)" userId="f83b00f0-b215-47b6-8f86-c4ae3ea907e4" providerId="ADAL" clId="{D9D453A6-C225-4345-8949-0777EC9801A9}" dt="2022-12-11T23:26:17.464" v="430" actId="20577"/>
          <ac:spMkLst>
            <pc:docMk/>
            <pc:sldMk cId="1497932426" sldId="297"/>
            <ac:spMk id="5" creationId="{0EB51BBF-29F1-CE47-81B0-088E4E273344}"/>
          </ac:spMkLst>
        </pc:spChg>
      </pc:sldChg>
      <pc:sldChg chg="delSp modSp add mod modTransition">
        <pc:chgData name="FERRAND Karl (OP)" userId="f83b00f0-b215-47b6-8f86-c4ae3ea907e4" providerId="ADAL" clId="{D9D453A6-C225-4345-8949-0777EC9801A9}" dt="2022-12-11T23:37:35.878" v="480" actId="20577"/>
        <pc:sldMkLst>
          <pc:docMk/>
          <pc:sldMk cId="554196140" sldId="299"/>
        </pc:sldMkLst>
        <pc:spChg chg="mod">
          <ac:chgData name="FERRAND Karl (OP)" userId="f83b00f0-b215-47b6-8f86-c4ae3ea907e4" providerId="ADAL" clId="{D9D453A6-C225-4345-8949-0777EC9801A9}" dt="2022-12-11T23:22:35.037" v="139" actId="20577"/>
          <ac:spMkLst>
            <pc:docMk/>
            <pc:sldMk cId="554196140" sldId="299"/>
            <ac:spMk id="2" creationId="{9D669C39-C1DF-4616-9583-256B1C5B808D}"/>
          </ac:spMkLst>
        </pc:spChg>
        <pc:spChg chg="mod">
          <ac:chgData name="FERRAND Karl (OP)" userId="f83b00f0-b215-47b6-8f86-c4ae3ea907e4" providerId="ADAL" clId="{D9D453A6-C225-4345-8949-0777EC9801A9}" dt="2022-12-11T23:37:35.878" v="480" actId="20577"/>
          <ac:spMkLst>
            <pc:docMk/>
            <pc:sldMk cId="554196140" sldId="299"/>
            <ac:spMk id="23" creationId="{0E56BB67-A2ED-42F1-8FE8-76BB331640F6}"/>
          </ac:spMkLst>
        </pc:spChg>
        <pc:picChg chg="del">
          <ac:chgData name="FERRAND Karl (OP)" userId="f83b00f0-b215-47b6-8f86-c4ae3ea907e4" providerId="ADAL" clId="{D9D453A6-C225-4345-8949-0777EC9801A9}" dt="2022-12-11T23:22:28.409" v="127" actId="478"/>
          <ac:picMkLst>
            <pc:docMk/>
            <pc:sldMk cId="554196140" sldId="299"/>
            <ac:picMk id="10" creationId="{55FA3EE2-1FE3-4D28-A3E0-B3F78F0EC05F}"/>
          </ac:picMkLst>
        </pc:picChg>
      </pc:sldChg>
      <pc:sldChg chg="add modTransition setBg">
        <pc:chgData name="FERRAND Karl (OP)" userId="f83b00f0-b215-47b6-8f86-c4ae3ea907e4" providerId="ADAL" clId="{D9D453A6-C225-4345-8949-0777EC9801A9}" dt="2022-12-11T23:32:52.625" v="434"/>
        <pc:sldMkLst>
          <pc:docMk/>
          <pc:sldMk cId="4149346939" sldId="300"/>
        </pc:sldMkLst>
      </pc:sldChg>
    </pc:docChg>
  </pc:docChgLst>
  <pc:docChgLst>
    <pc:chgData name="FERRAND Karl (OP)" userId="f83b00f0-b215-47b6-8f86-c4ae3ea907e4" providerId="ADAL" clId="{B7692602-9F42-4AB1-A9F1-54AA5B9E17CD}"/>
    <pc:docChg chg="undo custSel modSld">
      <pc:chgData name="FERRAND Karl (OP)" userId="f83b00f0-b215-47b6-8f86-c4ae3ea907e4" providerId="ADAL" clId="{B7692602-9F42-4AB1-A9F1-54AA5B9E17CD}" dt="2022-12-12T11:35:47.126" v="3" actId="1076"/>
      <pc:docMkLst>
        <pc:docMk/>
      </pc:docMkLst>
      <pc:sldChg chg="modSp mod">
        <pc:chgData name="FERRAND Karl (OP)" userId="f83b00f0-b215-47b6-8f86-c4ae3ea907e4" providerId="ADAL" clId="{B7692602-9F42-4AB1-A9F1-54AA5B9E17CD}" dt="2022-12-12T11:35:47.126" v="3" actId="1076"/>
        <pc:sldMkLst>
          <pc:docMk/>
          <pc:sldMk cId="4149346939" sldId="300"/>
        </pc:sldMkLst>
        <pc:spChg chg="mod">
          <ac:chgData name="FERRAND Karl (OP)" userId="f83b00f0-b215-47b6-8f86-c4ae3ea907e4" providerId="ADAL" clId="{B7692602-9F42-4AB1-A9F1-54AA5B9E17CD}" dt="2022-12-12T11:35:47.126" v="3" actId="1076"/>
          <ac:spMkLst>
            <pc:docMk/>
            <pc:sldMk cId="4149346939" sldId="300"/>
            <ac:spMk id="2" creationId="{B98FC49E-F4F0-4B7E-8424-5864E8E830AF}"/>
          </ac:spMkLst>
        </pc:spChg>
        <pc:picChg chg="mod">
          <ac:chgData name="FERRAND Karl (OP)" userId="f83b00f0-b215-47b6-8f86-c4ae3ea907e4" providerId="ADAL" clId="{B7692602-9F42-4AB1-A9F1-54AA5B9E17CD}" dt="2022-12-12T11:35:41.142" v="2" actId="1076"/>
          <ac:picMkLst>
            <pc:docMk/>
            <pc:sldMk cId="4149346939" sldId="300"/>
            <ac:picMk id="6" creationId="{DCE25741-F90E-4C70-B27C-4EB52EF78704}"/>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IOANEVG\Downloads\ed731a92-3461-471d-a21e-f975b494e453.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IOANEVG\Downloads\229afeaa-2d08-485d-8fc9-252782a94917.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massseb\Downloads\ESENTOOL2022FORSEMINAR.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'SPLIT BY ESENTOOL ISSUE'!$B$3</c:f>
              <c:strCache>
                <c:ptCount val="1"/>
                <c:pt idx="0">
                  <c:v># of quality issues</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'SPLIT BY ESENTOOL ISSUE'!$A$4:$A$7</c:f>
              <c:strCache>
                <c:ptCount val="4"/>
                <c:pt idx="0">
                  <c:v>Critical</c:v>
                </c:pt>
                <c:pt idx="1">
                  <c:v>Error</c:v>
                </c:pt>
                <c:pt idx="2">
                  <c:v>Info</c:v>
                </c:pt>
                <c:pt idx="3">
                  <c:v>Warning</c:v>
                </c:pt>
              </c:strCache>
            </c:strRef>
          </c:cat>
          <c:val>
            <c:numRef>
              <c:f>'SPLIT BY ESENTOOL ISSUE'!$B$4:$B$7</c:f>
              <c:numCache>
                <c:formatCode>General</c:formatCode>
                <c:ptCount val="4"/>
                <c:pt idx="0">
                  <c:v>3769</c:v>
                </c:pt>
                <c:pt idx="1">
                  <c:v>10016</c:v>
                </c:pt>
                <c:pt idx="2">
                  <c:v>692</c:v>
                </c:pt>
                <c:pt idx="3">
                  <c:v>1152748</c:v>
                </c:pt>
              </c:numCache>
            </c:numRef>
          </c:val>
          <c:extLst>
            <c:ext xmlns:c16="http://schemas.microsoft.com/office/drawing/2014/chart" uri="{C3380CC4-5D6E-409C-BE32-E72D297353CC}">
              <c16:uniqueId val="{00000000-CF12-43A8-88F7-9B56737DEAFB}"/>
            </c:ext>
          </c:extLst>
        </c:ser>
        <c:dLbls>
          <c:showLegendKey val="0"/>
          <c:showVal val="0"/>
          <c:showCatName val="0"/>
          <c:showSerName val="0"/>
          <c:showPercent val="0"/>
          <c:showBubbleSize val="0"/>
        </c:dLbls>
        <c:gapWidth val="219"/>
        <c:overlap val="-27"/>
        <c:axId val="2029053616"/>
        <c:axId val="2029056944"/>
      </c:barChart>
      <c:catAx>
        <c:axId val="2029053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29056944"/>
        <c:crosses val="autoZero"/>
        <c:auto val="1"/>
        <c:lblAlgn val="ctr"/>
        <c:lblOffset val="100"/>
        <c:noMultiLvlLbl val="0"/>
      </c:catAx>
      <c:valAx>
        <c:axId val="20290569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290536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Rejected notices by form</a:t>
            </a:r>
          </a:p>
        </c:rich>
      </c:tx>
      <c:layout>
        <c:manualLayout>
          <c:xMode val="edge"/>
          <c:yMode val="edge"/>
          <c:x val="0.43618433805501833"/>
          <c:y val="1.197604790419161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'top10 refusal esentool by form'!$B$3</c:f>
              <c:strCache>
                <c:ptCount val="1"/>
                <c:pt idx="0">
                  <c:v># of quality issues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9F5-43E0-A48D-96C068F8D07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9F5-43E0-A48D-96C068F8D07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9F5-43E0-A48D-96C068F8D07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9F5-43E0-A48D-96C068F8D07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9F5-43E0-A48D-96C068F8D07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09F5-43E0-A48D-96C068F8D070}"/>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09F5-43E0-A48D-96C068F8D070}"/>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09F5-43E0-A48D-96C068F8D070}"/>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09F5-43E0-A48D-96C068F8D070}"/>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09F5-43E0-A48D-96C068F8D07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'top10 refusal esentool by form'!$A$4:$A$13</c:f>
              <c:strCache>
                <c:ptCount val="10"/>
                <c:pt idx="0">
                  <c:v>F03 - Contract award notice</c:v>
                </c:pt>
                <c:pt idx="1">
                  <c:v>F02 - Contract notice</c:v>
                </c:pt>
                <c:pt idx="2">
                  <c:v>F14 - Notice for changes or additional information</c:v>
                </c:pt>
                <c:pt idx="3">
                  <c:v>N/A - Notice rejected due to parsing errors (technical rule - Form unknown)</c:v>
                </c:pt>
                <c:pt idx="4">
                  <c:v>F06 - Contract award notice – utilities</c:v>
                </c:pt>
                <c:pt idx="5">
                  <c:v>F20 - Modification notice</c:v>
                </c:pt>
                <c:pt idx="6">
                  <c:v>F18 - Contract award notice for contracts in the field of defence and security</c:v>
                </c:pt>
                <c:pt idx="7">
                  <c:v>F01 - Prior information notice</c:v>
                </c:pt>
                <c:pt idx="8">
                  <c:v>F05 - Contract notice – utilities</c:v>
                </c:pt>
                <c:pt idx="9">
                  <c:v>Others</c:v>
                </c:pt>
              </c:strCache>
            </c:strRef>
          </c:cat>
          <c:val>
            <c:numRef>
              <c:f>'top10 refusal esentool by form'!$B$4:$B$13</c:f>
              <c:numCache>
                <c:formatCode>#,##0</c:formatCode>
                <c:ptCount val="10"/>
                <c:pt idx="0">
                  <c:v>3853</c:v>
                </c:pt>
                <c:pt idx="1">
                  <c:v>3545</c:v>
                </c:pt>
                <c:pt idx="2">
                  <c:v>2872</c:v>
                </c:pt>
                <c:pt idx="3">
                  <c:v>1835</c:v>
                </c:pt>
                <c:pt idx="4">
                  <c:v>334</c:v>
                </c:pt>
                <c:pt idx="5">
                  <c:v>298</c:v>
                </c:pt>
                <c:pt idx="6">
                  <c:v>232</c:v>
                </c:pt>
                <c:pt idx="7">
                  <c:v>169</c:v>
                </c:pt>
                <c:pt idx="8">
                  <c:v>165</c:v>
                </c:pt>
                <c:pt idx="9">
                  <c:v>482</c:v>
                </c:pt>
              </c:numCache>
            </c:numRef>
          </c:val>
          <c:extLst>
            <c:ext xmlns:c16="http://schemas.microsoft.com/office/drawing/2014/chart" uri="{C3380CC4-5D6E-409C-BE32-E72D297353CC}">
              <c16:uniqueId val="{00000014-09F5-43E0-A48D-96C068F8D070}"/>
            </c:ext>
          </c:extLst>
        </c:ser>
        <c:dLbls>
          <c:showLegendKey val="0"/>
          <c:showVal val="0"/>
          <c:showCatName val="0"/>
          <c:showSerName val="0"/>
          <c:showPercent val="0"/>
          <c:showBubbleSize val="0"/>
          <c:showLeaderLines val="1"/>
        </c:dLbls>
        <c:firstSliceAng val="0"/>
      </c:pieChart>
      <c:spPr>
        <a:noFill/>
        <a:ln>
          <a:noFill/>
        </a:ln>
        <a:effectLst/>
      </c:spPr>
    </c:plotArea>
    <c:legend>
      <c:legendPos val="tr"/>
      <c:layout>
        <c:manualLayout>
          <c:xMode val="edge"/>
          <c:yMode val="edge"/>
          <c:x val="0.54749272715019415"/>
          <c:y val="9.6976630849780171E-2"/>
          <c:w val="0.4458206035061314"/>
          <c:h val="0.8471800591911821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a:effectLst/>
              </a:rPr>
              <a:t>Most common warnings by reason (Notice Information)</a:t>
            </a:r>
            <a:endParaRPr lang="en-IE">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'AAI PRODUCTION'!$B$1</c:f>
              <c:strCache>
                <c:ptCount val="1"/>
                <c:pt idx="0">
                  <c:v>Publication accepted with standard letter sent to the CA to improve quality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89E-44B3-972B-467F8A505D5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89E-44B3-972B-467F8A505D5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89E-44B3-972B-467F8A505D5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89E-44B3-972B-467F8A505D5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89E-44B3-972B-467F8A505D5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89E-44B3-972B-467F8A505D5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589E-44B3-972B-467F8A505D5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589E-44B3-972B-467F8A505D56}"/>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589E-44B3-972B-467F8A505D56}"/>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'AAI PRODUCTION'!$A$2:$A$10</c:f>
              <c:strCache>
                <c:ptCount val="9"/>
                <c:pt idx="0">
                  <c:v>Incomplete Text</c:v>
                </c:pt>
                <c:pt idx="1">
                  <c:v>Incoherent Date</c:v>
                </c:pt>
                <c:pt idx="2">
                  <c:v>No Coherent Text</c:v>
                </c:pt>
                <c:pt idx="3">
                  <c:v>Incomplete Value</c:v>
                </c:pt>
                <c:pt idx="4">
                  <c:v>Any Other Reasons</c:v>
                </c:pt>
                <c:pt idx="5">
                  <c:v>Wrong Type of Contracting Authority</c:v>
                </c:pt>
                <c:pt idx="6">
                  <c:v>No Coherent Value</c:v>
                </c:pt>
                <c:pt idx="7">
                  <c:v>Wrong legal basis</c:v>
                </c:pt>
                <c:pt idx="8">
                  <c:v>Wrong Value</c:v>
                </c:pt>
              </c:strCache>
            </c:strRef>
          </c:cat>
          <c:val>
            <c:numRef>
              <c:f>'AAI PRODUCTION'!$B$2:$B$10</c:f>
              <c:numCache>
                <c:formatCode>#,##0</c:formatCode>
                <c:ptCount val="9"/>
                <c:pt idx="0">
                  <c:v>10954</c:v>
                </c:pt>
                <c:pt idx="1">
                  <c:v>4279</c:v>
                </c:pt>
                <c:pt idx="2">
                  <c:v>4139</c:v>
                </c:pt>
                <c:pt idx="3">
                  <c:v>935</c:v>
                </c:pt>
                <c:pt idx="4">
                  <c:v>650</c:v>
                </c:pt>
                <c:pt idx="5">
                  <c:v>337</c:v>
                </c:pt>
                <c:pt idx="6">
                  <c:v>124</c:v>
                </c:pt>
                <c:pt idx="7">
                  <c:v>112</c:v>
                </c:pt>
                <c:pt idx="8">
                  <c:v>102</c:v>
                </c:pt>
              </c:numCache>
            </c:numRef>
          </c:val>
          <c:extLst>
            <c:ext xmlns:c16="http://schemas.microsoft.com/office/drawing/2014/chart" uri="{C3380CC4-5D6E-409C-BE32-E72D297353CC}">
              <c16:uniqueId val="{00000012-589E-44B3-972B-467F8A505D56}"/>
            </c:ext>
          </c:extLst>
        </c:ser>
        <c:dLbls>
          <c:showLegendKey val="0"/>
          <c:showVal val="0"/>
          <c:showCatName val="0"/>
          <c:showSerName val="0"/>
          <c:showPercent val="0"/>
          <c:showBubbleSize val="0"/>
          <c:showLeaderLines val="1"/>
        </c:dLbls>
        <c:firstSliceAng val="0"/>
      </c:pieChart>
      <c:spPr>
        <a:noFill/>
        <a:ln>
          <a:noFill/>
        </a:ln>
        <a:effectLst/>
      </c:spPr>
    </c:plotArea>
    <c:legend>
      <c:legendPos val="tr"/>
      <c:layout>
        <c:manualLayout>
          <c:xMode val="edge"/>
          <c:yMode val="edge"/>
          <c:x val="0.6083584517313293"/>
          <c:y val="0.12492744002929866"/>
          <c:w val="0.3847171397285668"/>
          <c:h val="0.8077792528840871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IE" sz="1800" b="0" i="0" baseline="0">
                <a:effectLst/>
              </a:rPr>
              <a:t>Notices rejected in Production by reason</a:t>
            </a:r>
            <a:endParaRPr lang="en-IE">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'NAN PRODUCTION'!$B$1</c:f>
              <c:strCache>
                <c:ptCount val="1"/>
                <c:pt idx="0">
                  <c:v>Publication refused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DAA-46C7-8935-0B3989885E4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DAA-46C7-8935-0B3989885E4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DAA-46C7-8935-0B3989885E4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DAA-46C7-8935-0B3989885E4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DAA-46C7-8935-0B3989885E4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DDAA-46C7-8935-0B3989885E4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DDAA-46C7-8935-0B3989885E49}"/>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'NAN PRODUCTION'!$A$2:$A$8</c:f>
              <c:strCache>
                <c:ptCount val="7"/>
                <c:pt idx="0">
                  <c:v>Any other case</c:v>
                </c:pt>
                <c:pt idx="1">
                  <c:v>Wrong or Missing Linked Document</c:v>
                </c:pt>
                <c:pt idx="2">
                  <c:v>wrong form used</c:v>
                </c:pt>
                <c:pt idx="3">
                  <c:v>language issue</c:v>
                </c:pt>
                <c:pt idx="4">
                  <c:v>Not Published Yet</c:v>
                </c:pt>
                <c:pt idx="5">
                  <c:v>Unacceptable date</c:v>
                </c:pt>
                <c:pt idx="6">
                  <c:v>UK notices not published since 1.1.2021</c:v>
                </c:pt>
              </c:strCache>
            </c:strRef>
          </c:cat>
          <c:val>
            <c:numRef>
              <c:f>'NAN PRODUCTION'!$B$2:$B$8</c:f>
              <c:numCache>
                <c:formatCode>#,##0</c:formatCode>
                <c:ptCount val="7"/>
                <c:pt idx="0">
                  <c:v>10141</c:v>
                </c:pt>
                <c:pt idx="1">
                  <c:v>4741</c:v>
                </c:pt>
                <c:pt idx="2">
                  <c:v>2934</c:v>
                </c:pt>
                <c:pt idx="3">
                  <c:v>2156</c:v>
                </c:pt>
                <c:pt idx="4">
                  <c:v>1562</c:v>
                </c:pt>
                <c:pt idx="5">
                  <c:v>346</c:v>
                </c:pt>
                <c:pt idx="6">
                  <c:v>25</c:v>
                </c:pt>
              </c:numCache>
            </c:numRef>
          </c:val>
          <c:extLst>
            <c:ext xmlns:c16="http://schemas.microsoft.com/office/drawing/2014/chart" uri="{C3380CC4-5D6E-409C-BE32-E72D297353CC}">
              <c16:uniqueId val="{0000000E-DDAA-46C7-8935-0B3989885E49}"/>
            </c:ext>
          </c:extLst>
        </c:ser>
        <c:dLbls>
          <c:showLegendKey val="0"/>
          <c:showVal val="0"/>
          <c:showCatName val="0"/>
          <c:showSerName val="0"/>
          <c:showPercent val="0"/>
          <c:showBubbleSize val="0"/>
          <c:showLeaderLines val="1"/>
        </c:dLbls>
        <c:firstSliceAng val="0"/>
      </c:pieChart>
      <c:spPr>
        <a:noFill/>
        <a:ln>
          <a:noFill/>
        </a:ln>
        <a:effectLst/>
      </c:spPr>
    </c:plotArea>
    <c:legend>
      <c:legendPos val="tr"/>
      <c:layout>
        <c:manualLayout>
          <c:xMode val="edge"/>
          <c:yMode val="edge"/>
          <c:x val="0.60246039221580305"/>
          <c:y val="0.12027692307692309"/>
          <c:w val="0.3542100713967688"/>
          <c:h val="0.8311563900666264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Quality issues by validation rule</a:t>
            </a:r>
          </a:p>
        </c:rich>
      </c:tx>
      <c:layout>
        <c:manualLayout>
          <c:xMode val="edge"/>
          <c:yMode val="edge"/>
          <c:x val="2.9513139786594825E-2"/>
          <c:y val="3.6809815950920248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'TOP4 ESENTOOL'!$B$4</c:f>
              <c:strCache>
                <c:ptCount val="1"/>
                <c:pt idx="0">
                  <c:v># of quality issues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33D-4E5D-8EE8-472C1EC0FCD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33D-4E5D-8EE8-472C1EC0FCD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33D-4E5D-8EE8-472C1EC0FCD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33D-4E5D-8EE8-472C1EC0FCD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'TOP4 ESENTOOL'!$A$5:$A$8</c:f>
              <c:strCache>
                <c:ptCount val="4"/>
                <c:pt idx="0">
                  <c:v>R612 - S5-02-02: Information about tenders: all information of this section is required.</c:v>
                </c:pt>
                <c:pt idx="1">
                  <c:v>R617 - S5-02-02: Number of tenders received: should not be equal to the number of tenders received from SMEs when a contractor (or all in a group) is not an SME (S5-02-03).</c:v>
                </c:pt>
                <c:pt idx="2">
                  <c:v>R609 - S5: Lot No: not listed as one of the lot numbers from the S2 section.</c:v>
                </c:pt>
                <c:pt idx="3">
                  <c:v>R995 - Attention! The schema version R2.0.9.S04 will be phased out at the end of January 2022; please upgrade as soon as possible your schema to the version R2.0.9.S05.</c:v>
                </c:pt>
              </c:strCache>
            </c:strRef>
          </c:cat>
          <c:val>
            <c:numRef>
              <c:f>'TOP4 ESENTOOL'!$B$5:$B$8</c:f>
              <c:numCache>
                <c:formatCode>###0</c:formatCode>
                <c:ptCount val="4"/>
                <c:pt idx="0">
                  <c:v>855346</c:v>
                </c:pt>
                <c:pt idx="1">
                  <c:v>121180</c:v>
                </c:pt>
                <c:pt idx="2">
                  <c:v>100756</c:v>
                </c:pt>
                <c:pt idx="3">
                  <c:v>24338</c:v>
                </c:pt>
              </c:numCache>
            </c:numRef>
          </c:val>
          <c:extLst>
            <c:ext xmlns:c16="http://schemas.microsoft.com/office/drawing/2014/chart" uri="{C3380CC4-5D6E-409C-BE32-E72D297353CC}">
              <c16:uniqueId val="{00000008-033D-4E5D-8EE8-472C1EC0FCD5}"/>
            </c:ext>
          </c:extLst>
        </c:ser>
        <c:dLbls>
          <c:showLegendKey val="0"/>
          <c:showVal val="0"/>
          <c:showCatName val="0"/>
          <c:showSerName val="0"/>
          <c:showPercent val="0"/>
          <c:showBubbleSize val="0"/>
          <c:showLeaderLines val="1"/>
        </c:dLbls>
        <c:firstSliceAng val="0"/>
      </c:pieChart>
      <c:spPr>
        <a:noFill/>
        <a:ln>
          <a:noFill/>
        </a:ln>
        <a:effectLst/>
      </c:spPr>
    </c:plotArea>
    <c:legend>
      <c:legendPos val="tr"/>
      <c:layout>
        <c:manualLayout>
          <c:xMode val="edge"/>
          <c:yMode val="edge"/>
          <c:x val="0.52952223778831753"/>
          <c:y val="3.3087934560327201E-2"/>
          <c:w val="0.45935115062197124"/>
          <c:h val="0.9453037695441444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Top quality issues by form</a:t>
            </a:r>
          </a:p>
        </c:rich>
      </c:tx>
      <c:layout>
        <c:manualLayout>
          <c:xMode val="edge"/>
          <c:yMode val="edge"/>
          <c:x val="1.4922571562646623E-2"/>
          <c:y val="2.9795158286778398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'TOP 6 FORM WITH ESENTOOL ISSUE'!$B$3</c:f>
              <c:strCache>
                <c:ptCount val="1"/>
                <c:pt idx="0">
                  <c:v># of quality issues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A95-478D-B264-40BB3E2E49E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A95-478D-B264-40BB3E2E49E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A95-478D-B264-40BB3E2E49E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A95-478D-B264-40BB3E2E49E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A95-478D-B264-40BB3E2E49E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A95-478D-B264-40BB3E2E49E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'TOP 6 FORM WITH ESENTOOL ISSUE'!$A$4:$A$9</c:f>
              <c:strCache>
                <c:ptCount val="6"/>
                <c:pt idx="0">
                  <c:v>F03 - Contract award notice</c:v>
                </c:pt>
                <c:pt idx="1">
                  <c:v>F06 - Contract award notice – utilities</c:v>
                </c:pt>
                <c:pt idx="2">
                  <c:v>F21 - Social and other specific services – public contracts</c:v>
                </c:pt>
                <c:pt idx="3">
                  <c:v>F02 - Contract notice</c:v>
                </c:pt>
                <c:pt idx="4">
                  <c:v>F14 - Notice for changes or additional information</c:v>
                </c:pt>
                <c:pt idx="5">
                  <c:v>Others</c:v>
                </c:pt>
              </c:strCache>
            </c:strRef>
          </c:cat>
          <c:val>
            <c:numRef>
              <c:f>'TOP 6 FORM WITH ESENTOOL ISSUE'!$B$4:$B$9</c:f>
              <c:numCache>
                <c:formatCode>#,##0</c:formatCode>
                <c:ptCount val="6"/>
                <c:pt idx="0">
                  <c:v>1025939</c:v>
                </c:pt>
                <c:pt idx="1">
                  <c:v>75405</c:v>
                </c:pt>
                <c:pt idx="2">
                  <c:v>32764</c:v>
                </c:pt>
                <c:pt idx="3">
                  <c:v>15227</c:v>
                </c:pt>
                <c:pt idx="4">
                  <c:v>6992</c:v>
                </c:pt>
                <c:pt idx="5">
                  <c:v>10898</c:v>
                </c:pt>
              </c:numCache>
            </c:numRef>
          </c:val>
          <c:extLst>
            <c:ext xmlns:c16="http://schemas.microsoft.com/office/drawing/2014/chart" uri="{C3380CC4-5D6E-409C-BE32-E72D297353CC}">
              <c16:uniqueId val="{0000000C-EA95-478D-B264-40BB3E2E49EA}"/>
            </c:ext>
          </c:extLst>
        </c:ser>
        <c:dLbls>
          <c:showLegendKey val="0"/>
          <c:showVal val="0"/>
          <c:showCatName val="0"/>
          <c:showSerName val="0"/>
          <c:showPercent val="0"/>
          <c:showBubbleSize val="0"/>
          <c:showLeaderLines val="1"/>
        </c:dLbls>
        <c:firstSliceAng val="0"/>
      </c:pieChart>
      <c:spPr>
        <a:noFill/>
        <a:ln>
          <a:noFill/>
        </a:ln>
        <a:effectLst/>
      </c:spPr>
    </c:plotArea>
    <c:legend>
      <c:legendPos val="tr"/>
      <c:layout>
        <c:manualLayout>
          <c:xMode val="edge"/>
          <c:yMode val="edge"/>
          <c:x val="0.57066009624400171"/>
          <c:y val="1.8785221078134472E-2"/>
          <c:w val="0.41807765885967246"/>
          <c:h val="0.8996184130829798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E" dirty="0"/>
              <a:t>Quality Issues by Validation Rule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1"/>
          <c:showBubbleSize val="0"/>
          <c:showLeaderLines val="0"/>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IE"/>
              <a:t>Rejected Notices by Rule</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1"/>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'top8 refusal in eSentool'!$B$4</c:f>
              <c:strCache>
                <c:ptCount val="1"/>
                <c:pt idx="0">
                  <c:v># of quality issues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DE2-4AAB-AF93-5F8431744CF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DE2-4AAB-AF93-5F8431744CF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DE2-4AAB-AF93-5F8431744CF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DE2-4AAB-AF93-5F8431744CF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DE2-4AAB-AF93-5F8431744CF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DE2-4AAB-AF93-5F8431744CF0}"/>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DE2-4AAB-AF93-5F8431744CF0}"/>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EDE2-4AAB-AF93-5F8431744CF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'top8 refusal in eSentool'!$A$5:$A$12</c:f>
              <c:strCache>
                <c:ptCount val="8"/>
                <c:pt idx="0">
                  <c:v>R013 - Duplicate NO_DOC_EXT, a notice with the same identifier has already been received.</c:v>
                </c:pt>
                <c:pt idx="1">
                  <c:v>T002 - Metadata could be retrieved from the XML file.</c:v>
                </c:pt>
                <c:pt idx="2">
                  <c:v>T001 - XML file is valid against XSD.</c:v>
                </c:pt>
                <c:pt idx="3">
                  <c:v>R619 - The total value of the contract/lot in section S5-02-04 cannot be higher than the total value of the procurement in section S2-01-07.</c:v>
                </c:pt>
                <c:pt idx="4">
                  <c:v>R560 - S4-02-01: Please fill in the previous publication which is mandatory according to the given procedure.</c:v>
                </c:pt>
                <c:pt idx="5">
                  <c:v>R008 - NOTICE_DISPATCH_DATE element must contain the real sending date of XML notice.</c:v>
                </c:pt>
                <c:pt idx="6">
                  <c:v>R127 - The country code and the NUTS code are not compatible.</c:v>
                </c:pt>
                <c:pt idx="7">
                  <c:v>R125 - The value encoded does not comply with the pattern; it should start with 'http://', 'https://', ...; it must contain only one url; the maximal string length is 250 char.</c:v>
                </c:pt>
              </c:strCache>
            </c:strRef>
          </c:cat>
          <c:val>
            <c:numRef>
              <c:f>'top8 refusal in eSentool'!$B$5:$B$12</c:f>
              <c:numCache>
                <c:formatCode>###0</c:formatCode>
                <c:ptCount val="8"/>
                <c:pt idx="0">
                  <c:v>4250</c:v>
                </c:pt>
                <c:pt idx="1">
                  <c:v>1923</c:v>
                </c:pt>
                <c:pt idx="2">
                  <c:v>1835</c:v>
                </c:pt>
                <c:pt idx="3">
                  <c:v>670</c:v>
                </c:pt>
                <c:pt idx="4">
                  <c:v>507</c:v>
                </c:pt>
                <c:pt idx="5">
                  <c:v>374</c:v>
                </c:pt>
                <c:pt idx="6">
                  <c:v>372</c:v>
                </c:pt>
                <c:pt idx="7">
                  <c:v>262</c:v>
                </c:pt>
              </c:numCache>
            </c:numRef>
          </c:val>
          <c:extLst>
            <c:ext xmlns:c16="http://schemas.microsoft.com/office/drawing/2014/chart" uri="{C3380CC4-5D6E-409C-BE32-E72D297353CC}">
              <c16:uniqueId val="{00000010-EDE2-4AAB-AF93-5F8431744CF0}"/>
            </c:ext>
          </c:extLst>
        </c:ser>
        <c:dLbls>
          <c:showLegendKey val="0"/>
          <c:showVal val="0"/>
          <c:showCatName val="0"/>
          <c:showSerName val="0"/>
          <c:showPercent val="0"/>
          <c:showBubbleSize val="0"/>
          <c:showLeaderLines val="1"/>
        </c:dLbls>
        <c:firstSliceAng val="0"/>
      </c:pieChart>
      <c:spPr>
        <a:noFill/>
        <a:ln>
          <a:noFill/>
        </a:ln>
        <a:effectLst/>
      </c:spPr>
    </c:plotArea>
    <c:legend>
      <c:legendPos val="tr"/>
      <c:layout>
        <c:manualLayout>
          <c:xMode val="edge"/>
          <c:yMode val="edge"/>
          <c:x val="0.57092827721581585"/>
          <c:y val="1.4542857142857153E-2"/>
          <c:w val="0.42134967924372552"/>
          <c:h val="0.9639356580427446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0DFF7B-FAB0-40D7-B715-DE6DA5F74363}" type="datetimeFigureOut">
              <a:rPr lang="en-IE" smtClean="0"/>
              <a:t>12/12/2022</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95E774-FA07-458D-96DD-73F9EE6D6EB9}" type="slidenum">
              <a:rPr lang="en-IE" smtClean="0"/>
              <a:t>‹#›</a:t>
            </a:fld>
            <a:endParaRPr lang="en-IE"/>
          </a:p>
        </p:txBody>
      </p:sp>
    </p:spTree>
    <p:extLst>
      <p:ext uri="{BB962C8B-B14F-4D97-AF65-F5344CB8AC3E}">
        <p14:creationId xmlns:p14="http://schemas.microsoft.com/office/powerpoint/2010/main" val="3278915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195E774-FA07-458D-96DD-73F9EE6D6EB9}" type="slidenum">
              <a:rPr lang="en-IE" smtClean="0"/>
              <a:t>3</a:t>
            </a:fld>
            <a:endParaRPr lang="en-IE"/>
          </a:p>
        </p:txBody>
      </p:sp>
    </p:spTree>
    <p:extLst>
      <p:ext uri="{BB962C8B-B14F-4D97-AF65-F5344CB8AC3E}">
        <p14:creationId xmlns:p14="http://schemas.microsoft.com/office/powerpoint/2010/main" val="3625536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195E774-FA07-458D-96DD-73F9EE6D6EB9}" type="slidenum">
              <a:rPr lang="en-IE" smtClean="0"/>
              <a:t>4</a:t>
            </a:fld>
            <a:endParaRPr lang="en-IE"/>
          </a:p>
        </p:txBody>
      </p:sp>
    </p:spTree>
    <p:extLst>
      <p:ext uri="{BB962C8B-B14F-4D97-AF65-F5344CB8AC3E}">
        <p14:creationId xmlns:p14="http://schemas.microsoft.com/office/powerpoint/2010/main" val="2562477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195E774-FA07-458D-96DD-73F9EE6D6EB9}" type="slidenum">
              <a:rPr lang="en-IE" smtClean="0"/>
              <a:t>6</a:t>
            </a:fld>
            <a:endParaRPr lang="en-IE"/>
          </a:p>
        </p:txBody>
      </p:sp>
    </p:spTree>
    <p:extLst>
      <p:ext uri="{BB962C8B-B14F-4D97-AF65-F5344CB8AC3E}">
        <p14:creationId xmlns:p14="http://schemas.microsoft.com/office/powerpoint/2010/main" val="686146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95E774-FA07-458D-96DD-73F9EE6D6EB9}"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6699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195E774-FA07-458D-96DD-73F9EE6D6EB9}" type="slidenum">
              <a:rPr lang="en-IE" smtClean="0"/>
              <a:t>8</a:t>
            </a:fld>
            <a:endParaRPr lang="en-IE"/>
          </a:p>
        </p:txBody>
      </p:sp>
    </p:spTree>
    <p:extLst>
      <p:ext uri="{BB962C8B-B14F-4D97-AF65-F5344CB8AC3E}">
        <p14:creationId xmlns:p14="http://schemas.microsoft.com/office/powerpoint/2010/main" val="1629064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195E774-FA07-458D-96DD-73F9EE6D6EB9}" type="slidenum">
              <a:rPr lang="en-IE" smtClean="0"/>
              <a:t>9</a:t>
            </a:fld>
            <a:endParaRPr lang="en-IE"/>
          </a:p>
        </p:txBody>
      </p:sp>
    </p:spTree>
    <p:extLst>
      <p:ext uri="{BB962C8B-B14F-4D97-AF65-F5344CB8AC3E}">
        <p14:creationId xmlns:p14="http://schemas.microsoft.com/office/powerpoint/2010/main" val="208969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2B1F86-3892-4D53-8D01-0055912FAE92}"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7428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ABDBB-36D4-1A4E-905E-F38DC8CBE48C}"/>
              </a:ext>
            </a:extLst>
          </p:cNvPr>
          <p:cNvSpPr>
            <a:spLocks noGrp="1"/>
          </p:cNvSpPr>
          <p:nvPr>
            <p:ph type="ctrTitle"/>
          </p:nvPr>
        </p:nvSpPr>
        <p:spPr>
          <a:xfrm>
            <a:off x="1160585" y="1532670"/>
            <a:ext cx="6564923" cy="2387600"/>
          </a:xfrm>
        </p:spPr>
        <p:txBody>
          <a:bodyPr anchor="b">
            <a:normAutofit/>
          </a:bodyPr>
          <a:lstStyle>
            <a:lvl1pPr algn="l">
              <a:defRPr sz="4000" b="0" cap="all" baseline="0">
                <a:solidFill>
                  <a:schemeClr val="accent1"/>
                </a:solidFill>
                <a:latin typeface="+mn-lt"/>
              </a:defRPr>
            </a:lvl1pPr>
          </a:lstStyle>
          <a:p>
            <a:r>
              <a:rPr lang="en-US"/>
              <a:t>Click to edit Master title style</a:t>
            </a:r>
            <a:endParaRPr lang="en-LU" dirty="0"/>
          </a:p>
        </p:txBody>
      </p:sp>
      <p:sp>
        <p:nvSpPr>
          <p:cNvPr id="3" name="Subtitle 2">
            <a:extLst>
              <a:ext uri="{FF2B5EF4-FFF2-40B4-BE49-F238E27FC236}">
                <a16:creationId xmlns:a16="http://schemas.microsoft.com/office/drawing/2014/main" id="{862DEDC9-2944-F14D-94A1-81D2BD6EEB4E}"/>
              </a:ext>
            </a:extLst>
          </p:cNvPr>
          <p:cNvSpPr>
            <a:spLocks noGrp="1"/>
          </p:cNvSpPr>
          <p:nvPr>
            <p:ph type="subTitle" idx="1"/>
          </p:nvPr>
        </p:nvSpPr>
        <p:spPr>
          <a:xfrm>
            <a:off x="1160585" y="4012345"/>
            <a:ext cx="6564923" cy="1655762"/>
          </a:xfrm>
        </p:spPr>
        <p:txBody>
          <a:bodyPr lIns="0">
            <a:normAutofit/>
          </a:bodyPr>
          <a:lstStyle>
            <a:lvl1pPr marL="0" indent="0" algn="l">
              <a:buNone/>
              <a:defRPr sz="2000" b="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LU" dirty="0"/>
          </a:p>
        </p:txBody>
      </p:sp>
    </p:spTree>
    <p:extLst>
      <p:ext uri="{BB962C8B-B14F-4D97-AF65-F5344CB8AC3E}">
        <p14:creationId xmlns:p14="http://schemas.microsoft.com/office/powerpoint/2010/main" val="147182572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BB8C9-2C71-634F-8BA7-3848E9387047}"/>
              </a:ext>
            </a:extLst>
          </p:cNvPr>
          <p:cNvSpPr>
            <a:spLocks noGrp="1"/>
          </p:cNvSpPr>
          <p:nvPr>
            <p:ph type="title"/>
          </p:nvPr>
        </p:nvSpPr>
        <p:spPr>
          <a:xfrm>
            <a:off x="839788" y="365125"/>
            <a:ext cx="10515600" cy="1084289"/>
          </a:xfrm>
        </p:spPr>
        <p:txBody>
          <a:bodyPr/>
          <a:lstStyle/>
          <a:p>
            <a:r>
              <a:rPr lang="en-US"/>
              <a:t>Click to edit Master title style</a:t>
            </a:r>
            <a:endParaRPr lang="en-LU" dirty="0"/>
          </a:p>
        </p:txBody>
      </p:sp>
      <p:sp>
        <p:nvSpPr>
          <p:cNvPr id="3" name="Text Placeholder 2">
            <a:extLst>
              <a:ext uri="{FF2B5EF4-FFF2-40B4-BE49-F238E27FC236}">
                <a16:creationId xmlns:a16="http://schemas.microsoft.com/office/drawing/2014/main" id="{4B593526-EF99-BC40-B3C8-A56CF0C3314E}"/>
              </a:ext>
            </a:extLst>
          </p:cNvPr>
          <p:cNvSpPr>
            <a:spLocks noGrp="1"/>
          </p:cNvSpPr>
          <p:nvPr>
            <p:ph type="body" idx="1"/>
          </p:nvPr>
        </p:nvSpPr>
        <p:spPr>
          <a:xfrm>
            <a:off x="839788" y="1581774"/>
            <a:ext cx="5157787" cy="823912"/>
          </a:xfrm>
        </p:spPr>
        <p:txBody>
          <a:bodyPr anchor="b">
            <a:normAutofit/>
          </a:bodyPr>
          <a:lstStyle>
            <a:lvl1pPr marL="0" indent="0">
              <a:buNone/>
              <a:defRPr sz="2000" b="1">
                <a:solidFill>
                  <a:srgbClr val="17448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5BF759-CDC9-6F44-B47E-802190240C5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5" name="Text Placeholder 4">
            <a:extLst>
              <a:ext uri="{FF2B5EF4-FFF2-40B4-BE49-F238E27FC236}">
                <a16:creationId xmlns:a16="http://schemas.microsoft.com/office/drawing/2014/main" id="{FB1FBC2F-D08A-6048-B6FF-DC607FD4B15B}"/>
              </a:ext>
            </a:extLst>
          </p:cNvPr>
          <p:cNvSpPr>
            <a:spLocks noGrp="1"/>
          </p:cNvSpPr>
          <p:nvPr>
            <p:ph type="body" sz="quarter" idx="3"/>
          </p:nvPr>
        </p:nvSpPr>
        <p:spPr>
          <a:xfrm>
            <a:off x="6172200" y="1581774"/>
            <a:ext cx="5183188" cy="823912"/>
          </a:xfrm>
        </p:spPr>
        <p:txBody>
          <a:bodyPr anchor="b">
            <a:normAutofit/>
          </a:bodyPr>
          <a:lstStyle>
            <a:lvl1pPr marL="0" indent="0">
              <a:buNone/>
              <a:defRPr sz="2000" b="1">
                <a:solidFill>
                  <a:srgbClr val="17448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0676610-E191-6E4D-BE38-4CE366F088C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7" name="Date Placeholder 6">
            <a:extLst>
              <a:ext uri="{FF2B5EF4-FFF2-40B4-BE49-F238E27FC236}">
                <a16:creationId xmlns:a16="http://schemas.microsoft.com/office/drawing/2014/main" id="{47451804-457B-1C4E-9D5C-12181257E91A}"/>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8" name="Footer Placeholder 7">
            <a:extLst>
              <a:ext uri="{FF2B5EF4-FFF2-40B4-BE49-F238E27FC236}">
                <a16:creationId xmlns:a16="http://schemas.microsoft.com/office/drawing/2014/main" id="{1C02FA55-5A82-2948-A2CA-43042ABE1D7F}"/>
              </a:ext>
            </a:extLst>
          </p:cNvPr>
          <p:cNvSpPr>
            <a:spLocks noGrp="1"/>
          </p:cNvSpPr>
          <p:nvPr>
            <p:ph type="ftr" sz="quarter" idx="11"/>
          </p:nvPr>
        </p:nvSpPr>
        <p:spPr/>
        <p:txBody>
          <a:bodyPr/>
          <a:lstStyle/>
          <a:p>
            <a:endParaRPr lang="en-LU"/>
          </a:p>
        </p:txBody>
      </p:sp>
      <p:sp>
        <p:nvSpPr>
          <p:cNvPr id="9" name="Slide Number Placeholder 8">
            <a:extLst>
              <a:ext uri="{FF2B5EF4-FFF2-40B4-BE49-F238E27FC236}">
                <a16:creationId xmlns:a16="http://schemas.microsoft.com/office/drawing/2014/main" id="{A6575128-1AFD-B642-8EEF-9242D51C60F7}"/>
              </a:ext>
            </a:extLst>
          </p:cNvPr>
          <p:cNvSpPr>
            <a:spLocks noGrp="1"/>
          </p:cNvSpPr>
          <p:nvPr>
            <p:ph type="sldNum" sz="quarter" idx="12"/>
          </p:nvPr>
        </p:nvSpPr>
        <p:spPr/>
        <p:txBody>
          <a:bodyPr/>
          <a:lstStyle/>
          <a:p>
            <a:fld id="{229B4BBC-BB84-A046-AB44-125112278BC9}" type="slidenum">
              <a:rPr lang="en-LU" smtClean="0"/>
              <a:t>‹#›</a:t>
            </a:fld>
            <a:endParaRPr lang="en-LU"/>
          </a:p>
        </p:txBody>
      </p:sp>
    </p:spTree>
    <p:extLst>
      <p:ext uri="{BB962C8B-B14F-4D97-AF65-F5344CB8AC3E}">
        <p14:creationId xmlns:p14="http://schemas.microsoft.com/office/powerpoint/2010/main" val="52276027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ABDBB-36D4-1A4E-905E-F38DC8CBE48C}"/>
              </a:ext>
            </a:extLst>
          </p:cNvPr>
          <p:cNvSpPr>
            <a:spLocks noGrp="1"/>
          </p:cNvSpPr>
          <p:nvPr>
            <p:ph type="ctrTitle" hasCustomPrompt="1"/>
          </p:nvPr>
        </p:nvSpPr>
        <p:spPr>
          <a:xfrm>
            <a:off x="1160585" y="1065531"/>
            <a:ext cx="9144000" cy="2387600"/>
          </a:xfrm>
        </p:spPr>
        <p:txBody>
          <a:bodyPr anchor="b">
            <a:normAutofit/>
          </a:bodyPr>
          <a:lstStyle>
            <a:lvl1pPr algn="l">
              <a:defRPr sz="4000" b="0" cap="all" baseline="0">
                <a:solidFill>
                  <a:schemeClr val="accent1"/>
                </a:solidFill>
                <a:latin typeface="+mn-lt"/>
              </a:defRPr>
            </a:lvl1pPr>
          </a:lstStyle>
          <a:p>
            <a:r>
              <a:rPr lang="en-GB" dirty="0"/>
              <a:t>Thank you</a:t>
            </a:r>
            <a:endParaRPr lang="en-LU" dirty="0"/>
          </a:p>
        </p:txBody>
      </p:sp>
      <p:sp>
        <p:nvSpPr>
          <p:cNvPr id="3" name="Subtitle 2">
            <a:extLst>
              <a:ext uri="{FF2B5EF4-FFF2-40B4-BE49-F238E27FC236}">
                <a16:creationId xmlns:a16="http://schemas.microsoft.com/office/drawing/2014/main" id="{862DEDC9-2944-F14D-94A1-81D2BD6EEB4E}"/>
              </a:ext>
            </a:extLst>
          </p:cNvPr>
          <p:cNvSpPr>
            <a:spLocks noGrp="1"/>
          </p:cNvSpPr>
          <p:nvPr>
            <p:ph type="subTitle" idx="1" hasCustomPrompt="1"/>
          </p:nvPr>
        </p:nvSpPr>
        <p:spPr>
          <a:xfrm>
            <a:off x="1160585" y="3545206"/>
            <a:ext cx="9144000" cy="1655762"/>
          </a:xfrm>
        </p:spPr>
        <p:txBody>
          <a:bodyPr lIns="0">
            <a:normAutofit/>
          </a:bodyPr>
          <a:lstStyle>
            <a:lvl1pPr marL="0" indent="0" algn="l">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Further information, links</a:t>
            </a:r>
            <a:endParaRPr lang="en-LU" dirty="0"/>
          </a:p>
        </p:txBody>
      </p:sp>
    </p:spTree>
    <p:extLst>
      <p:ext uri="{BB962C8B-B14F-4D97-AF65-F5344CB8AC3E}">
        <p14:creationId xmlns:p14="http://schemas.microsoft.com/office/powerpoint/2010/main" val="284762480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ABDBB-36D4-1A4E-905E-F38DC8CBE48C}"/>
              </a:ext>
            </a:extLst>
          </p:cNvPr>
          <p:cNvSpPr>
            <a:spLocks noGrp="1"/>
          </p:cNvSpPr>
          <p:nvPr>
            <p:ph type="ctrTitle"/>
          </p:nvPr>
        </p:nvSpPr>
        <p:spPr>
          <a:xfrm>
            <a:off x="1160585" y="1532670"/>
            <a:ext cx="6564923" cy="2387600"/>
          </a:xfrm>
        </p:spPr>
        <p:txBody>
          <a:bodyPr anchor="b">
            <a:normAutofit/>
          </a:bodyPr>
          <a:lstStyle>
            <a:lvl1pPr algn="l">
              <a:defRPr sz="4000" b="0" cap="all" baseline="0">
                <a:solidFill>
                  <a:schemeClr val="bg1"/>
                </a:solidFill>
                <a:latin typeface="+mn-lt"/>
              </a:defRPr>
            </a:lvl1pPr>
          </a:lstStyle>
          <a:p>
            <a:r>
              <a:rPr lang="en-US"/>
              <a:t>Click to edit Master title style</a:t>
            </a:r>
            <a:endParaRPr lang="en-LU" dirty="0"/>
          </a:p>
        </p:txBody>
      </p:sp>
      <p:sp>
        <p:nvSpPr>
          <p:cNvPr id="3" name="Subtitle 2">
            <a:extLst>
              <a:ext uri="{FF2B5EF4-FFF2-40B4-BE49-F238E27FC236}">
                <a16:creationId xmlns:a16="http://schemas.microsoft.com/office/drawing/2014/main" id="{862DEDC9-2944-F14D-94A1-81D2BD6EEB4E}"/>
              </a:ext>
            </a:extLst>
          </p:cNvPr>
          <p:cNvSpPr>
            <a:spLocks noGrp="1"/>
          </p:cNvSpPr>
          <p:nvPr>
            <p:ph type="subTitle" idx="1"/>
          </p:nvPr>
        </p:nvSpPr>
        <p:spPr>
          <a:xfrm>
            <a:off x="1160585" y="4012345"/>
            <a:ext cx="6564923" cy="1655762"/>
          </a:xfrm>
        </p:spPr>
        <p:txBody>
          <a:bodyPr lIns="0">
            <a:normAutofit/>
          </a:bodyPr>
          <a:lstStyle>
            <a:lvl1pPr marL="0" indent="0" algn="l">
              <a:buNone/>
              <a:defRPr sz="2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LU" dirty="0"/>
          </a:p>
        </p:txBody>
      </p:sp>
    </p:spTree>
    <p:extLst>
      <p:ext uri="{BB962C8B-B14F-4D97-AF65-F5344CB8AC3E}">
        <p14:creationId xmlns:p14="http://schemas.microsoft.com/office/powerpoint/2010/main" val="12262066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7FBAC-DE93-F844-95F3-30AB7E2F3B08}"/>
              </a:ext>
            </a:extLst>
          </p:cNvPr>
          <p:cNvSpPr>
            <a:spLocks noGrp="1"/>
          </p:cNvSpPr>
          <p:nvPr>
            <p:ph type="title"/>
          </p:nvPr>
        </p:nvSpPr>
        <p:spPr/>
        <p:txBody>
          <a:bodyPr/>
          <a:lstStyle/>
          <a:p>
            <a:r>
              <a:rPr lang="en-US"/>
              <a:t>Click to edit Master title style</a:t>
            </a:r>
            <a:endParaRPr lang="en-LU"/>
          </a:p>
        </p:txBody>
      </p:sp>
      <p:sp>
        <p:nvSpPr>
          <p:cNvPr id="3" name="Date Placeholder 2">
            <a:extLst>
              <a:ext uri="{FF2B5EF4-FFF2-40B4-BE49-F238E27FC236}">
                <a16:creationId xmlns:a16="http://schemas.microsoft.com/office/drawing/2014/main" id="{1A67CE2E-BE24-854C-B714-915A9B5D8A30}"/>
              </a:ext>
            </a:extLst>
          </p:cNvPr>
          <p:cNvSpPr>
            <a:spLocks noGrp="1"/>
          </p:cNvSpPr>
          <p:nvPr>
            <p:ph type="dt" sz="half" idx="10"/>
          </p:nvPr>
        </p:nvSpPr>
        <p:spPr/>
        <p:txBody>
          <a:bodyPr/>
          <a:lstStyle/>
          <a:p>
            <a:fld id="{EB9396DD-5958-CB49-B505-4DF394E596EA}" type="datetimeFigureOut">
              <a:rPr lang="en-LU" smtClean="0"/>
              <a:pPr/>
              <a:t>12/12/2022</a:t>
            </a:fld>
            <a:endParaRPr lang="en-LU"/>
          </a:p>
        </p:txBody>
      </p:sp>
      <p:sp>
        <p:nvSpPr>
          <p:cNvPr id="4" name="Footer Placeholder 3">
            <a:extLst>
              <a:ext uri="{FF2B5EF4-FFF2-40B4-BE49-F238E27FC236}">
                <a16:creationId xmlns:a16="http://schemas.microsoft.com/office/drawing/2014/main" id="{82D65E98-6DB3-5D45-B179-0B28BF6D6CB7}"/>
              </a:ext>
            </a:extLst>
          </p:cNvPr>
          <p:cNvSpPr>
            <a:spLocks noGrp="1"/>
          </p:cNvSpPr>
          <p:nvPr>
            <p:ph type="ftr" sz="quarter" idx="11"/>
          </p:nvPr>
        </p:nvSpPr>
        <p:spPr/>
        <p:txBody>
          <a:bodyPr/>
          <a:lstStyle/>
          <a:p>
            <a:endParaRPr lang="en-LU"/>
          </a:p>
        </p:txBody>
      </p:sp>
      <p:sp>
        <p:nvSpPr>
          <p:cNvPr id="5" name="Slide Number Placeholder 4">
            <a:extLst>
              <a:ext uri="{FF2B5EF4-FFF2-40B4-BE49-F238E27FC236}">
                <a16:creationId xmlns:a16="http://schemas.microsoft.com/office/drawing/2014/main" id="{1E47D241-0C09-EF40-BDD4-8F1F3E2A5A6F}"/>
              </a:ext>
            </a:extLst>
          </p:cNvPr>
          <p:cNvSpPr>
            <a:spLocks noGrp="1"/>
          </p:cNvSpPr>
          <p:nvPr>
            <p:ph type="sldNum" sz="quarter" idx="12"/>
          </p:nvPr>
        </p:nvSpPr>
        <p:spPr/>
        <p:txBody>
          <a:bodyPr/>
          <a:lstStyle/>
          <a:p>
            <a:fld id="{229B4BBC-BB84-A046-AB44-125112278BC9}" type="slidenum">
              <a:rPr lang="en-LU" smtClean="0"/>
              <a:pPr/>
              <a:t>‹#›</a:t>
            </a:fld>
            <a:endParaRPr lang="en-LU" dirty="0"/>
          </a:p>
        </p:txBody>
      </p:sp>
      <p:sp>
        <p:nvSpPr>
          <p:cNvPr id="7" name="Content Placeholder 6">
            <a:extLst>
              <a:ext uri="{FF2B5EF4-FFF2-40B4-BE49-F238E27FC236}">
                <a16:creationId xmlns:a16="http://schemas.microsoft.com/office/drawing/2014/main" id="{A000F1C4-C3F0-1E42-96E2-CF97375B702E}"/>
              </a:ext>
            </a:extLst>
          </p:cNvPr>
          <p:cNvSpPr>
            <a:spLocks noGrp="1"/>
          </p:cNvSpPr>
          <p:nvPr>
            <p:ph sz="quarter" idx="13"/>
          </p:nvPr>
        </p:nvSpPr>
        <p:spPr>
          <a:xfrm>
            <a:off x="838200" y="1805355"/>
            <a:ext cx="10498138" cy="422079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Tree>
    <p:extLst>
      <p:ext uri="{BB962C8B-B14F-4D97-AF65-F5344CB8AC3E}">
        <p14:creationId xmlns:p14="http://schemas.microsoft.com/office/powerpoint/2010/main" val="392518623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16EF-C0E9-424D-8F08-CD0F83975E68}"/>
              </a:ext>
            </a:extLst>
          </p:cNvPr>
          <p:cNvSpPr>
            <a:spLocks noGrp="1"/>
          </p:cNvSpPr>
          <p:nvPr>
            <p:ph type="title"/>
          </p:nvPr>
        </p:nvSpPr>
        <p:spPr/>
        <p:txBody>
          <a:bodyPr/>
          <a:lstStyle/>
          <a:p>
            <a:r>
              <a:rPr lang="en-US"/>
              <a:t>Click to edit Master title style</a:t>
            </a:r>
            <a:endParaRPr lang="en-LU"/>
          </a:p>
        </p:txBody>
      </p:sp>
      <p:sp>
        <p:nvSpPr>
          <p:cNvPr id="3" name="Content Placeholder 2">
            <a:extLst>
              <a:ext uri="{FF2B5EF4-FFF2-40B4-BE49-F238E27FC236}">
                <a16:creationId xmlns:a16="http://schemas.microsoft.com/office/drawing/2014/main" id="{48B147BE-15DC-F642-9318-443D077B30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4" name="Content Placeholder 3">
            <a:extLst>
              <a:ext uri="{FF2B5EF4-FFF2-40B4-BE49-F238E27FC236}">
                <a16:creationId xmlns:a16="http://schemas.microsoft.com/office/drawing/2014/main" id="{6D7653ED-9633-6A43-BDA5-C47EB7985EF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
        <p:nvSpPr>
          <p:cNvPr id="5" name="Date Placeholder 4">
            <a:extLst>
              <a:ext uri="{FF2B5EF4-FFF2-40B4-BE49-F238E27FC236}">
                <a16:creationId xmlns:a16="http://schemas.microsoft.com/office/drawing/2014/main" id="{A403114D-77D9-4949-98C6-38D0B3343760}"/>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6" name="Footer Placeholder 5">
            <a:extLst>
              <a:ext uri="{FF2B5EF4-FFF2-40B4-BE49-F238E27FC236}">
                <a16:creationId xmlns:a16="http://schemas.microsoft.com/office/drawing/2014/main" id="{6A1CA752-7345-7F49-BC8D-C05A2AA3B17D}"/>
              </a:ext>
            </a:extLst>
          </p:cNvPr>
          <p:cNvSpPr>
            <a:spLocks noGrp="1"/>
          </p:cNvSpPr>
          <p:nvPr>
            <p:ph type="ftr" sz="quarter" idx="11"/>
          </p:nvPr>
        </p:nvSpPr>
        <p:spPr/>
        <p:txBody>
          <a:bodyPr/>
          <a:lstStyle/>
          <a:p>
            <a:endParaRPr lang="en-LU"/>
          </a:p>
        </p:txBody>
      </p:sp>
      <p:sp>
        <p:nvSpPr>
          <p:cNvPr id="7" name="Slide Number Placeholder 6">
            <a:extLst>
              <a:ext uri="{FF2B5EF4-FFF2-40B4-BE49-F238E27FC236}">
                <a16:creationId xmlns:a16="http://schemas.microsoft.com/office/drawing/2014/main" id="{95901737-4DD4-BB41-8944-59C822528CA9}"/>
              </a:ext>
            </a:extLst>
          </p:cNvPr>
          <p:cNvSpPr>
            <a:spLocks noGrp="1"/>
          </p:cNvSpPr>
          <p:nvPr>
            <p:ph type="sldNum" sz="quarter" idx="12"/>
          </p:nvPr>
        </p:nvSpPr>
        <p:spPr/>
        <p:txBody>
          <a:bodyPr/>
          <a:lstStyle/>
          <a:p>
            <a:fld id="{229B4BBC-BB84-A046-AB44-125112278BC9}" type="slidenum">
              <a:rPr lang="en-LU" smtClean="0"/>
              <a:t>‹#›</a:t>
            </a:fld>
            <a:endParaRPr lang="en-LU"/>
          </a:p>
        </p:txBody>
      </p:sp>
    </p:spTree>
    <p:extLst>
      <p:ext uri="{BB962C8B-B14F-4D97-AF65-F5344CB8AC3E}">
        <p14:creationId xmlns:p14="http://schemas.microsoft.com/office/powerpoint/2010/main" val="26058287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16EF-C0E9-424D-8F08-CD0F83975E68}"/>
              </a:ext>
            </a:extLst>
          </p:cNvPr>
          <p:cNvSpPr>
            <a:spLocks noGrp="1"/>
          </p:cNvSpPr>
          <p:nvPr>
            <p:ph type="title"/>
          </p:nvPr>
        </p:nvSpPr>
        <p:spPr>
          <a:xfrm>
            <a:off x="6973766" y="127583"/>
            <a:ext cx="4362450" cy="1325563"/>
          </a:xfrm>
        </p:spPr>
        <p:txBody>
          <a:bodyPr/>
          <a:lstStyle/>
          <a:p>
            <a:r>
              <a:rPr lang="en-US"/>
              <a:t>Click to edit Master title style</a:t>
            </a:r>
            <a:endParaRPr lang="en-LU" dirty="0"/>
          </a:p>
        </p:txBody>
      </p:sp>
      <p:sp>
        <p:nvSpPr>
          <p:cNvPr id="4" name="Content Placeholder 3">
            <a:extLst>
              <a:ext uri="{FF2B5EF4-FFF2-40B4-BE49-F238E27FC236}">
                <a16:creationId xmlns:a16="http://schemas.microsoft.com/office/drawing/2014/main" id="{6D7653ED-9633-6A43-BDA5-C47EB7985EF2}"/>
              </a:ext>
            </a:extLst>
          </p:cNvPr>
          <p:cNvSpPr>
            <a:spLocks noGrp="1"/>
          </p:cNvSpPr>
          <p:nvPr>
            <p:ph sz="half" idx="2"/>
          </p:nvPr>
        </p:nvSpPr>
        <p:spPr>
          <a:xfrm>
            <a:off x="6991350" y="1825625"/>
            <a:ext cx="43624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
        <p:nvSpPr>
          <p:cNvPr id="5" name="Date Placeholder 4">
            <a:extLst>
              <a:ext uri="{FF2B5EF4-FFF2-40B4-BE49-F238E27FC236}">
                <a16:creationId xmlns:a16="http://schemas.microsoft.com/office/drawing/2014/main" id="{A403114D-77D9-4949-98C6-38D0B3343760}"/>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6" name="Footer Placeholder 5">
            <a:extLst>
              <a:ext uri="{FF2B5EF4-FFF2-40B4-BE49-F238E27FC236}">
                <a16:creationId xmlns:a16="http://schemas.microsoft.com/office/drawing/2014/main" id="{6A1CA752-7345-7F49-BC8D-C05A2AA3B17D}"/>
              </a:ext>
            </a:extLst>
          </p:cNvPr>
          <p:cNvSpPr>
            <a:spLocks noGrp="1"/>
          </p:cNvSpPr>
          <p:nvPr>
            <p:ph type="ftr" sz="quarter" idx="11"/>
          </p:nvPr>
        </p:nvSpPr>
        <p:spPr/>
        <p:txBody>
          <a:bodyPr/>
          <a:lstStyle/>
          <a:p>
            <a:endParaRPr lang="en-LU"/>
          </a:p>
        </p:txBody>
      </p:sp>
      <p:sp>
        <p:nvSpPr>
          <p:cNvPr id="7" name="Slide Number Placeholder 6">
            <a:extLst>
              <a:ext uri="{FF2B5EF4-FFF2-40B4-BE49-F238E27FC236}">
                <a16:creationId xmlns:a16="http://schemas.microsoft.com/office/drawing/2014/main" id="{95901737-4DD4-BB41-8944-59C822528CA9}"/>
              </a:ext>
            </a:extLst>
          </p:cNvPr>
          <p:cNvSpPr>
            <a:spLocks noGrp="1"/>
          </p:cNvSpPr>
          <p:nvPr>
            <p:ph type="sldNum" sz="quarter" idx="12"/>
          </p:nvPr>
        </p:nvSpPr>
        <p:spPr/>
        <p:txBody>
          <a:bodyPr/>
          <a:lstStyle/>
          <a:p>
            <a:fld id="{229B4BBC-BB84-A046-AB44-125112278BC9}" type="slidenum">
              <a:rPr lang="en-LU" smtClean="0"/>
              <a:t>‹#›</a:t>
            </a:fld>
            <a:endParaRPr lang="en-LU"/>
          </a:p>
        </p:txBody>
      </p:sp>
      <p:sp>
        <p:nvSpPr>
          <p:cNvPr id="8" name="Espace réservé pour une image  2">
            <a:extLst>
              <a:ext uri="{FF2B5EF4-FFF2-40B4-BE49-F238E27FC236}">
                <a16:creationId xmlns:a16="http://schemas.microsoft.com/office/drawing/2014/main" id="{D3C9D4F1-D8F0-7D46-8FD5-75979F1ECF14}"/>
              </a:ext>
            </a:extLst>
          </p:cNvPr>
          <p:cNvSpPr>
            <a:spLocks noGrp="1"/>
          </p:cNvSpPr>
          <p:nvPr>
            <p:ph type="pic" sz="quarter" idx="13"/>
          </p:nvPr>
        </p:nvSpPr>
        <p:spPr>
          <a:xfrm>
            <a:off x="0" y="0"/>
            <a:ext cx="6991350" cy="6362700"/>
          </a:xfrm>
          <a:custGeom>
            <a:avLst/>
            <a:gdLst>
              <a:gd name="connsiteX0" fmla="*/ 0 w 6991350"/>
              <a:gd name="connsiteY0" fmla="*/ 0 h 6362700"/>
              <a:gd name="connsiteX1" fmla="*/ 6991350 w 6991350"/>
              <a:gd name="connsiteY1" fmla="*/ 0 h 6362700"/>
              <a:gd name="connsiteX2" fmla="*/ 6991350 w 6991350"/>
              <a:gd name="connsiteY2" fmla="*/ 6362700 h 6362700"/>
              <a:gd name="connsiteX3" fmla="*/ 0 w 6991350"/>
              <a:gd name="connsiteY3" fmla="*/ 6362700 h 6362700"/>
              <a:gd name="connsiteX4" fmla="*/ 0 w 6991350"/>
              <a:gd name="connsiteY4" fmla="*/ 0 h 6362700"/>
              <a:gd name="connsiteX0" fmla="*/ 0 w 6991350"/>
              <a:gd name="connsiteY0" fmla="*/ 0 h 6362700"/>
              <a:gd name="connsiteX1" fmla="*/ 6991350 w 6991350"/>
              <a:gd name="connsiteY1" fmla="*/ 0 h 6362700"/>
              <a:gd name="connsiteX2" fmla="*/ 4738804 w 6991350"/>
              <a:gd name="connsiteY2" fmla="*/ 6295792 h 6362700"/>
              <a:gd name="connsiteX3" fmla="*/ 0 w 6991350"/>
              <a:gd name="connsiteY3" fmla="*/ 6362700 h 6362700"/>
              <a:gd name="connsiteX4" fmla="*/ 0 w 6991350"/>
              <a:gd name="connsiteY4" fmla="*/ 0 h 6362700"/>
              <a:gd name="connsiteX0" fmla="*/ 0 w 6991350"/>
              <a:gd name="connsiteY0" fmla="*/ 0 h 6362700"/>
              <a:gd name="connsiteX1" fmla="*/ 6991350 w 6991350"/>
              <a:gd name="connsiteY1" fmla="*/ 0 h 6362700"/>
              <a:gd name="connsiteX2" fmla="*/ 4694199 w 6991350"/>
              <a:gd name="connsiteY2" fmla="*/ 6351548 h 6362700"/>
              <a:gd name="connsiteX3" fmla="*/ 0 w 6991350"/>
              <a:gd name="connsiteY3" fmla="*/ 6362700 h 6362700"/>
              <a:gd name="connsiteX4" fmla="*/ 0 w 6991350"/>
              <a:gd name="connsiteY4" fmla="*/ 0 h 6362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1350" h="6362700">
                <a:moveTo>
                  <a:pt x="0" y="0"/>
                </a:moveTo>
                <a:lnTo>
                  <a:pt x="6991350" y="0"/>
                </a:lnTo>
                <a:lnTo>
                  <a:pt x="4694199" y="6351548"/>
                </a:lnTo>
                <a:lnTo>
                  <a:pt x="0" y="6362700"/>
                </a:lnTo>
                <a:lnTo>
                  <a:pt x="0" y="0"/>
                </a:lnTo>
                <a:close/>
              </a:path>
            </a:pathLst>
          </a:custGeom>
          <a:solidFill>
            <a:srgbClr val="EFF2F7"/>
          </a:solidFill>
        </p:spPr>
        <p:txBody>
          <a:bodyPr/>
          <a:lstStyle>
            <a:lvl1pPr>
              <a:defRPr>
                <a:solidFill>
                  <a:schemeClr val="accent1"/>
                </a:solidFill>
              </a:defRPr>
            </a:lvl1pPr>
          </a:lstStyle>
          <a:p>
            <a:r>
              <a:rPr lang="en-US"/>
              <a:t>Click icon to add picture</a:t>
            </a:r>
            <a:endParaRPr lang="fr-FR"/>
          </a:p>
        </p:txBody>
      </p:sp>
    </p:spTree>
    <p:extLst>
      <p:ext uri="{BB962C8B-B14F-4D97-AF65-F5344CB8AC3E}">
        <p14:creationId xmlns:p14="http://schemas.microsoft.com/office/powerpoint/2010/main" val="20894911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16EF-C0E9-424D-8F08-CD0F83975E68}"/>
              </a:ext>
            </a:extLst>
          </p:cNvPr>
          <p:cNvSpPr>
            <a:spLocks noGrp="1"/>
          </p:cNvSpPr>
          <p:nvPr>
            <p:ph type="title"/>
          </p:nvPr>
        </p:nvSpPr>
        <p:spPr>
          <a:xfrm>
            <a:off x="838202" y="127583"/>
            <a:ext cx="5773613" cy="1325563"/>
          </a:xfrm>
        </p:spPr>
        <p:txBody>
          <a:bodyPr/>
          <a:lstStyle/>
          <a:p>
            <a:r>
              <a:rPr lang="en-US"/>
              <a:t>Click to edit Master title style</a:t>
            </a:r>
            <a:endParaRPr lang="en-LU" dirty="0"/>
          </a:p>
        </p:txBody>
      </p:sp>
      <p:sp>
        <p:nvSpPr>
          <p:cNvPr id="3" name="Content Placeholder 2">
            <a:extLst>
              <a:ext uri="{FF2B5EF4-FFF2-40B4-BE49-F238E27FC236}">
                <a16:creationId xmlns:a16="http://schemas.microsoft.com/office/drawing/2014/main" id="{48B147BE-15DC-F642-9318-443D077B30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5" name="Date Placeholder 4">
            <a:extLst>
              <a:ext uri="{FF2B5EF4-FFF2-40B4-BE49-F238E27FC236}">
                <a16:creationId xmlns:a16="http://schemas.microsoft.com/office/drawing/2014/main" id="{A403114D-77D9-4949-98C6-38D0B3343760}"/>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6" name="Footer Placeholder 5">
            <a:extLst>
              <a:ext uri="{FF2B5EF4-FFF2-40B4-BE49-F238E27FC236}">
                <a16:creationId xmlns:a16="http://schemas.microsoft.com/office/drawing/2014/main" id="{6A1CA752-7345-7F49-BC8D-C05A2AA3B17D}"/>
              </a:ext>
            </a:extLst>
          </p:cNvPr>
          <p:cNvSpPr>
            <a:spLocks noGrp="1"/>
          </p:cNvSpPr>
          <p:nvPr>
            <p:ph type="ftr" sz="quarter" idx="11"/>
          </p:nvPr>
        </p:nvSpPr>
        <p:spPr/>
        <p:txBody>
          <a:bodyPr/>
          <a:lstStyle/>
          <a:p>
            <a:endParaRPr lang="en-LU"/>
          </a:p>
        </p:txBody>
      </p:sp>
      <p:sp>
        <p:nvSpPr>
          <p:cNvPr id="7" name="Slide Number Placeholder 6">
            <a:extLst>
              <a:ext uri="{FF2B5EF4-FFF2-40B4-BE49-F238E27FC236}">
                <a16:creationId xmlns:a16="http://schemas.microsoft.com/office/drawing/2014/main" id="{95901737-4DD4-BB41-8944-59C822528CA9}"/>
              </a:ext>
            </a:extLst>
          </p:cNvPr>
          <p:cNvSpPr>
            <a:spLocks noGrp="1"/>
          </p:cNvSpPr>
          <p:nvPr>
            <p:ph type="sldNum" sz="quarter" idx="12"/>
          </p:nvPr>
        </p:nvSpPr>
        <p:spPr/>
        <p:txBody>
          <a:bodyPr/>
          <a:lstStyle/>
          <a:p>
            <a:fld id="{229B4BBC-BB84-A046-AB44-125112278BC9}" type="slidenum">
              <a:rPr lang="en-LU" smtClean="0"/>
              <a:t>‹#›</a:t>
            </a:fld>
            <a:endParaRPr lang="en-LU"/>
          </a:p>
        </p:txBody>
      </p:sp>
      <p:sp>
        <p:nvSpPr>
          <p:cNvPr id="8" name="Espace réservé pour une image  5">
            <a:extLst>
              <a:ext uri="{FF2B5EF4-FFF2-40B4-BE49-F238E27FC236}">
                <a16:creationId xmlns:a16="http://schemas.microsoft.com/office/drawing/2014/main" id="{1E112A47-65FE-3740-A77E-8A59D7CFA179}"/>
              </a:ext>
            </a:extLst>
          </p:cNvPr>
          <p:cNvSpPr>
            <a:spLocks noGrp="1"/>
          </p:cNvSpPr>
          <p:nvPr>
            <p:ph type="pic" sz="quarter" idx="13"/>
          </p:nvPr>
        </p:nvSpPr>
        <p:spPr>
          <a:xfrm>
            <a:off x="5174253" y="-2"/>
            <a:ext cx="7014949" cy="6363433"/>
          </a:xfrm>
          <a:custGeom>
            <a:avLst/>
            <a:gdLst>
              <a:gd name="connsiteX0" fmla="*/ 0 w 6418670"/>
              <a:gd name="connsiteY0" fmla="*/ 6375401 h 6375401"/>
              <a:gd name="connsiteX1" fmla="*/ 1593850 w 6418670"/>
              <a:gd name="connsiteY1" fmla="*/ 0 h 6375401"/>
              <a:gd name="connsiteX2" fmla="*/ 6418670 w 6418670"/>
              <a:gd name="connsiteY2" fmla="*/ 0 h 6375401"/>
              <a:gd name="connsiteX3" fmla="*/ 4824820 w 6418670"/>
              <a:gd name="connsiteY3" fmla="*/ 6375401 h 6375401"/>
              <a:gd name="connsiteX4" fmla="*/ 0 w 6418670"/>
              <a:gd name="connsiteY4" fmla="*/ 6375401 h 6375401"/>
              <a:gd name="connsiteX0" fmla="*/ 0 w 6419158"/>
              <a:gd name="connsiteY0" fmla="*/ 6375401 h 6383217"/>
              <a:gd name="connsiteX1" fmla="*/ 1593850 w 6419158"/>
              <a:gd name="connsiteY1" fmla="*/ 0 h 6383217"/>
              <a:gd name="connsiteX2" fmla="*/ 6418670 w 6419158"/>
              <a:gd name="connsiteY2" fmla="*/ 0 h 6383217"/>
              <a:gd name="connsiteX3" fmla="*/ 6419158 w 6419158"/>
              <a:gd name="connsiteY3" fmla="*/ 6383217 h 6383217"/>
              <a:gd name="connsiteX4" fmla="*/ 0 w 6419158"/>
              <a:gd name="connsiteY4" fmla="*/ 6375401 h 6383217"/>
              <a:gd name="connsiteX0" fmla="*/ 0 w 6825558"/>
              <a:gd name="connsiteY0" fmla="*/ 6383217 h 6383217"/>
              <a:gd name="connsiteX1" fmla="*/ 2000250 w 6825558"/>
              <a:gd name="connsiteY1" fmla="*/ 0 h 6383217"/>
              <a:gd name="connsiteX2" fmla="*/ 6825070 w 6825558"/>
              <a:gd name="connsiteY2" fmla="*/ 0 h 6383217"/>
              <a:gd name="connsiteX3" fmla="*/ 6825558 w 6825558"/>
              <a:gd name="connsiteY3" fmla="*/ 6383217 h 6383217"/>
              <a:gd name="connsiteX4" fmla="*/ 0 w 6825558"/>
              <a:gd name="connsiteY4" fmla="*/ 6383217 h 6383217"/>
              <a:gd name="connsiteX0" fmla="*/ 0 w 6825558"/>
              <a:gd name="connsiteY0" fmla="*/ 6383217 h 6383217"/>
              <a:gd name="connsiteX1" fmla="*/ 1851758 w 6825558"/>
              <a:gd name="connsiteY1" fmla="*/ 15631 h 6383217"/>
              <a:gd name="connsiteX2" fmla="*/ 6825070 w 6825558"/>
              <a:gd name="connsiteY2" fmla="*/ 0 h 6383217"/>
              <a:gd name="connsiteX3" fmla="*/ 6825558 w 6825558"/>
              <a:gd name="connsiteY3" fmla="*/ 6383217 h 6383217"/>
              <a:gd name="connsiteX4" fmla="*/ 0 w 6825558"/>
              <a:gd name="connsiteY4" fmla="*/ 6383217 h 6383217"/>
              <a:gd name="connsiteX0" fmla="*/ 0 w 6825558"/>
              <a:gd name="connsiteY0" fmla="*/ 6383217 h 6383217"/>
              <a:gd name="connsiteX1" fmla="*/ 1843943 w 6825558"/>
              <a:gd name="connsiteY1" fmla="*/ 0 h 6383217"/>
              <a:gd name="connsiteX2" fmla="*/ 6825070 w 6825558"/>
              <a:gd name="connsiteY2" fmla="*/ 0 h 6383217"/>
              <a:gd name="connsiteX3" fmla="*/ 6825558 w 6825558"/>
              <a:gd name="connsiteY3" fmla="*/ 6383217 h 6383217"/>
              <a:gd name="connsiteX4" fmla="*/ 0 w 6825558"/>
              <a:gd name="connsiteY4" fmla="*/ 6383217 h 6383217"/>
              <a:gd name="connsiteX0" fmla="*/ 0 w 6982160"/>
              <a:gd name="connsiteY0" fmla="*/ 6394403 h 6394403"/>
              <a:gd name="connsiteX1" fmla="*/ 2000545 w 6982160"/>
              <a:gd name="connsiteY1" fmla="*/ 0 h 6394403"/>
              <a:gd name="connsiteX2" fmla="*/ 6981672 w 6982160"/>
              <a:gd name="connsiteY2" fmla="*/ 0 h 6394403"/>
              <a:gd name="connsiteX3" fmla="*/ 6982160 w 6982160"/>
              <a:gd name="connsiteY3" fmla="*/ 6383217 h 6394403"/>
              <a:gd name="connsiteX4" fmla="*/ 0 w 6982160"/>
              <a:gd name="connsiteY4" fmla="*/ 6394403 h 6394403"/>
              <a:gd name="connsiteX0" fmla="*/ 0 w 7036758"/>
              <a:gd name="connsiteY0" fmla="*/ 6378023 h 6383217"/>
              <a:gd name="connsiteX1" fmla="*/ 2055143 w 7036758"/>
              <a:gd name="connsiteY1" fmla="*/ 0 h 6383217"/>
              <a:gd name="connsiteX2" fmla="*/ 7036270 w 7036758"/>
              <a:gd name="connsiteY2" fmla="*/ 0 h 6383217"/>
              <a:gd name="connsiteX3" fmla="*/ 7036758 w 7036758"/>
              <a:gd name="connsiteY3" fmla="*/ 6383217 h 6383217"/>
              <a:gd name="connsiteX4" fmla="*/ 0 w 7036758"/>
              <a:gd name="connsiteY4" fmla="*/ 6378023 h 63832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6758" h="6383217">
                <a:moveTo>
                  <a:pt x="0" y="6378023"/>
                </a:moveTo>
                <a:lnTo>
                  <a:pt x="2055143" y="0"/>
                </a:lnTo>
                <a:lnTo>
                  <a:pt x="7036270" y="0"/>
                </a:lnTo>
                <a:cubicBezTo>
                  <a:pt x="7036433" y="2127739"/>
                  <a:pt x="7036595" y="4255478"/>
                  <a:pt x="7036758" y="6383217"/>
                </a:cubicBezTo>
                <a:lnTo>
                  <a:pt x="0" y="6378023"/>
                </a:lnTo>
                <a:close/>
              </a:path>
            </a:pathLst>
          </a:custGeom>
          <a:solidFill>
            <a:srgbClr val="EFF2F7"/>
          </a:solidFill>
        </p:spPr>
        <p:txBody>
          <a:bodyPr/>
          <a:lstStyle>
            <a:lvl1pPr>
              <a:defRPr>
                <a:solidFill>
                  <a:schemeClr val="accent1"/>
                </a:solidFill>
              </a:defRPr>
            </a:lvl1pPr>
          </a:lstStyle>
          <a:p>
            <a:r>
              <a:rPr lang="en-US"/>
              <a:t>Click icon to add picture</a:t>
            </a:r>
            <a:endParaRPr lang="fr-FR" dirty="0"/>
          </a:p>
        </p:txBody>
      </p:sp>
    </p:spTree>
    <p:extLst>
      <p:ext uri="{BB962C8B-B14F-4D97-AF65-F5344CB8AC3E}">
        <p14:creationId xmlns:p14="http://schemas.microsoft.com/office/powerpoint/2010/main" val="34893177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16EF-C0E9-424D-8F08-CD0F83975E68}"/>
              </a:ext>
            </a:extLst>
          </p:cNvPr>
          <p:cNvSpPr>
            <a:spLocks noGrp="1"/>
          </p:cNvSpPr>
          <p:nvPr>
            <p:ph type="title"/>
          </p:nvPr>
        </p:nvSpPr>
        <p:spPr>
          <a:xfrm>
            <a:off x="838202" y="127583"/>
            <a:ext cx="5773613" cy="1325563"/>
          </a:xfrm>
        </p:spPr>
        <p:txBody>
          <a:bodyPr/>
          <a:lstStyle/>
          <a:p>
            <a:r>
              <a:rPr lang="en-US"/>
              <a:t>Click to edit Master title style</a:t>
            </a:r>
            <a:endParaRPr lang="en-LU" dirty="0"/>
          </a:p>
        </p:txBody>
      </p:sp>
      <p:sp>
        <p:nvSpPr>
          <p:cNvPr id="3" name="Content Placeholder 2">
            <a:extLst>
              <a:ext uri="{FF2B5EF4-FFF2-40B4-BE49-F238E27FC236}">
                <a16:creationId xmlns:a16="http://schemas.microsoft.com/office/drawing/2014/main" id="{48B147BE-15DC-F642-9318-443D077B30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5" name="Date Placeholder 4">
            <a:extLst>
              <a:ext uri="{FF2B5EF4-FFF2-40B4-BE49-F238E27FC236}">
                <a16:creationId xmlns:a16="http://schemas.microsoft.com/office/drawing/2014/main" id="{A403114D-77D9-4949-98C6-38D0B3343760}"/>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6" name="Footer Placeholder 5">
            <a:extLst>
              <a:ext uri="{FF2B5EF4-FFF2-40B4-BE49-F238E27FC236}">
                <a16:creationId xmlns:a16="http://schemas.microsoft.com/office/drawing/2014/main" id="{6A1CA752-7345-7F49-BC8D-C05A2AA3B17D}"/>
              </a:ext>
            </a:extLst>
          </p:cNvPr>
          <p:cNvSpPr>
            <a:spLocks noGrp="1"/>
          </p:cNvSpPr>
          <p:nvPr>
            <p:ph type="ftr" sz="quarter" idx="11"/>
          </p:nvPr>
        </p:nvSpPr>
        <p:spPr/>
        <p:txBody>
          <a:bodyPr/>
          <a:lstStyle/>
          <a:p>
            <a:endParaRPr lang="en-LU"/>
          </a:p>
        </p:txBody>
      </p:sp>
      <p:sp>
        <p:nvSpPr>
          <p:cNvPr id="7" name="Slide Number Placeholder 6">
            <a:extLst>
              <a:ext uri="{FF2B5EF4-FFF2-40B4-BE49-F238E27FC236}">
                <a16:creationId xmlns:a16="http://schemas.microsoft.com/office/drawing/2014/main" id="{95901737-4DD4-BB41-8944-59C822528CA9}"/>
              </a:ext>
            </a:extLst>
          </p:cNvPr>
          <p:cNvSpPr>
            <a:spLocks noGrp="1"/>
          </p:cNvSpPr>
          <p:nvPr>
            <p:ph type="sldNum" sz="quarter" idx="12"/>
          </p:nvPr>
        </p:nvSpPr>
        <p:spPr/>
        <p:txBody>
          <a:bodyPr/>
          <a:lstStyle/>
          <a:p>
            <a:fld id="{229B4BBC-BB84-A046-AB44-125112278BC9}" type="slidenum">
              <a:rPr lang="en-LU" smtClean="0"/>
              <a:t>‹#›</a:t>
            </a:fld>
            <a:endParaRPr lang="en-LU"/>
          </a:p>
        </p:txBody>
      </p:sp>
      <p:sp>
        <p:nvSpPr>
          <p:cNvPr id="9" name="Freeform 8">
            <a:extLst>
              <a:ext uri="{FF2B5EF4-FFF2-40B4-BE49-F238E27FC236}">
                <a16:creationId xmlns:a16="http://schemas.microsoft.com/office/drawing/2014/main" id="{97FDD220-59DB-D149-896C-D542C88CB459}"/>
              </a:ext>
            </a:extLst>
          </p:cNvPr>
          <p:cNvSpPr/>
          <p:nvPr userDrawn="1"/>
        </p:nvSpPr>
        <p:spPr>
          <a:xfrm>
            <a:off x="5123210" y="-50370"/>
            <a:ext cx="7074978" cy="6420452"/>
          </a:xfrm>
          <a:custGeom>
            <a:avLst/>
            <a:gdLst>
              <a:gd name="connsiteX0" fmla="*/ 7055142 w 7055142"/>
              <a:gd name="connsiteY0" fmla="*/ 6333688 h 6350466"/>
              <a:gd name="connsiteX1" fmla="*/ 0 w 7055142"/>
              <a:gd name="connsiteY1" fmla="*/ 6350466 h 6350466"/>
              <a:gd name="connsiteX2" fmla="*/ 2072081 w 7055142"/>
              <a:gd name="connsiteY2" fmla="*/ 0 h 6350466"/>
              <a:gd name="connsiteX3" fmla="*/ 7055142 w 7055142"/>
              <a:gd name="connsiteY3" fmla="*/ 0 h 6350466"/>
              <a:gd name="connsiteX4" fmla="*/ 7055142 w 7055142"/>
              <a:gd name="connsiteY4" fmla="*/ 6333688 h 6350466"/>
              <a:gd name="connsiteX0" fmla="*/ 7038083 w 7055142"/>
              <a:gd name="connsiteY0" fmla="*/ 6357572 h 6357572"/>
              <a:gd name="connsiteX1" fmla="*/ 0 w 7055142"/>
              <a:gd name="connsiteY1" fmla="*/ 6350466 h 6357572"/>
              <a:gd name="connsiteX2" fmla="*/ 2072081 w 7055142"/>
              <a:gd name="connsiteY2" fmla="*/ 0 h 6357572"/>
              <a:gd name="connsiteX3" fmla="*/ 7055142 w 7055142"/>
              <a:gd name="connsiteY3" fmla="*/ 0 h 6357572"/>
              <a:gd name="connsiteX4" fmla="*/ 7038083 w 7055142"/>
              <a:gd name="connsiteY4" fmla="*/ 6357572 h 6357572"/>
              <a:gd name="connsiteX0" fmla="*/ 7051731 w 7068790"/>
              <a:gd name="connsiteY0" fmla="*/ 6357572 h 6357572"/>
              <a:gd name="connsiteX1" fmla="*/ 0 w 7068790"/>
              <a:gd name="connsiteY1" fmla="*/ 6350466 h 6357572"/>
              <a:gd name="connsiteX2" fmla="*/ 2085729 w 7068790"/>
              <a:gd name="connsiteY2" fmla="*/ 0 h 6357572"/>
              <a:gd name="connsiteX3" fmla="*/ 7068790 w 7068790"/>
              <a:gd name="connsiteY3" fmla="*/ 0 h 6357572"/>
              <a:gd name="connsiteX4" fmla="*/ 7051731 w 7068790"/>
              <a:gd name="connsiteY4" fmla="*/ 6357572 h 6357572"/>
              <a:gd name="connsiteX0" fmla="*/ 7051731 w 7068790"/>
              <a:gd name="connsiteY0" fmla="*/ 6357572 h 6360702"/>
              <a:gd name="connsiteX1" fmla="*/ 0 w 7068790"/>
              <a:gd name="connsiteY1" fmla="*/ 6360702 h 6360702"/>
              <a:gd name="connsiteX2" fmla="*/ 2085729 w 7068790"/>
              <a:gd name="connsiteY2" fmla="*/ 0 h 6360702"/>
              <a:gd name="connsiteX3" fmla="*/ 7068790 w 7068790"/>
              <a:gd name="connsiteY3" fmla="*/ 0 h 6360702"/>
              <a:gd name="connsiteX4" fmla="*/ 7051731 w 7068790"/>
              <a:gd name="connsiteY4" fmla="*/ 6357572 h 6360702"/>
              <a:gd name="connsiteX0" fmla="*/ 7074978 w 7074978"/>
              <a:gd name="connsiteY0" fmla="*/ 6361411 h 6361411"/>
              <a:gd name="connsiteX1" fmla="*/ 0 w 7074978"/>
              <a:gd name="connsiteY1" fmla="*/ 6360702 h 6361411"/>
              <a:gd name="connsiteX2" fmla="*/ 2085729 w 7074978"/>
              <a:gd name="connsiteY2" fmla="*/ 0 h 6361411"/>
              <a:gd name="connsiteX3" fmla="*/ 7068790 w 7074978"/>
              <a:gd name="connsiteY3" fmla="*/ 0 h 6361411"/>
              <a:gd name="connsiteX4" fmla="*/ 7074978 w 7074978"/>
              <a:gd name="connsiteY4" fmla="*/ 6361411 h 6361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74978" h="6361411">
                <a:moveTo>
                  <a:pt x="7074978" y="6361411"/>
                </a:moveTo>
                <a:lnTo>
                  <a:pt x="0" y="6360702"/>
                </a:lnTo>
                <a:lnTo>
                  <a:pt x="2085729" y="0"/>
                </a:lnTo>
                <a:lnTo>
                  <a:pt x="7068790" y="0"/>
                </a:lnTo>
                <a:cubicBezTo>
                  <a:pt x="7063197" y="2119618"/>
                  <a:pt x="7063793" y="4266960"/>
                  <a:pt x="7074978" y="6361411"/>
                </a:cubicBezTo>
                <a:close/>
              </a:path>
            </a:pathLst>
          </a:custGeom>
          <a:solidFill>
            <a:srgbClr val="EFF2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U"/>
          </a:p>
        </p:txBody>
      </p:sp>
      <p:sp>
        <p:nvSpPr>
          <p:cNvPr id="10" name="Content Placeholder 14">
            <a:extLst>
              <a:ext uri="{FF2B5EF4-FFF2-40B4-BE49-F238E27FC236}">
                <a16:creationId xmlns:a16="http://schemas.microsoft.com/office/drawing/2014/main" id="{7BC6BF38-3692-F546-8D7F-1E3CBF37B742}"/>
              </a:ext>
            </a:extLst>
          </p:cNvPr>
          <p:cNvSpPr>
            <a:spLocks noGrp="1"/>
          </p:cNvSpPr>
          <p:nvPr>
            <p:ph sz="quarter" idx="13"/>
          </p:nvPr>
        </p:nvSpPr>
        <p:spPr>
          <a:xfrm>
            <a:off x="6972300" y="1025611"/>
            <a:ext cx="4876800" cy="5006889"/>
          </a:xfrm>
        </p:spPr>
        <p:txBody>
          <a:bodyPr/>
          <a:lstStyle>
            <a:lvl1pPr>
              <a:defRPr>
                <a:solidFill>
                  <a:sysClr val="windowText" lastClr="000000"/>
                </a:solidFill>
              </a:defRPr>
            </a:lvl1pPr>
            <a:lvl2pPr>
              <a:defRPr>
                <a:solidFill>
                  <a:sysClr val="windowText" lastClr="000000"/>
                </a:solidFill>
              </a:defRPr>
            </a:lvl2pPr>
            <a:lvl3pPr>
              <a:defRPr>
                <a:solidFill>
                  <a:sysClr val="windowText" lastClr="000000"/>
                </a:solidFill>
              </a:defRPr>
            </a:lvl3pPr>
            <a:lvl4pPr>
              <a:defRPr>
                <a:solidFill>
                  <a:sysClr val="windowText" lastClr="000000"/>
                </a:solidFill>
              </a:defRPr>
            </a:lvl4pPr>
            <a:lvl5pPr>
              <a:defRPr>
                <a:solidFill>
                  <a:sysClr val="windowText" lastClr="000000"/>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Tree>
    <p:extLst>
      <p:ext uri="{BB962C8B-B14F-4D97-AF65-F5344CB8AC3E}">
        <p14:creationId xmlns:p14="http://schemas.microsoft.com/office/powerpoint/2010/main" val="326642405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16EF-C0E9-424D-8F08-CD0F83975E68}"/>
              </a:ext>
            </a:extLst>
          </p:cNvPr>
          <p:cNvSpPr>
            <a:spLocks noGrp="1"/>
          </p:cNvSpPr>
          <p:nvPr>
            <p:ph type="title"/>
          </p:nvPr>
        </p:nvSpPr>
        <p:spPr>
          <a:xfrm>
            <a:off x="838202" y="127583"/>
            <a:ext cx="5890844" cy="1325563"/>
          </a:xfrm>
        </p:spPr>
        <p:txBody>
          <a:bodyPr/>
          <a:lstStyle/>
          <a:p>
            <a:r>
              <a:rPr lang="en-US"/>
              <a:t>Click to edit Master title style</a:t>
            </a:r>
            <a:endParaRPr lang="en-LU"/>
          </a:p>
        </p:txBody>
      </p:sp>
      <p:sp>
        <p:nvSpPr>
          <p:cNvPr id="3" name="Content Placeholder 2">
            <a:extLst>
              <a:ext uri="{FF2B5EF4-FFF2-40B4-BE49-F238E27FC236}">
                <a16:creationId xmlns:a16="http://schemas.microsoft.com/office/drawing/2014/main" id="{48B147BE-15DC-F642-9318-443D077B3014}"/>
              </a:ext>
            </a:extLst>
          </p:cNvPr>
          <p:cNvSpPr>
            <a:spLocks noGrp="1"/>
          </p:cNvSpPr>
          <p:nvPr>
            <p:ph sz="half" idx="1"/>
          </p:nvPr>
        </p:nvSpPr>
        <p:spPr>
          <a:xfrm>
            <a:off x="838200" y="1825625"/>
            <a:ext cx="5890844"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5" name="Date Placeholder 4">
            <a:extLst>
              <a:ext uri="{FF2B5EF4-FFF2-40B4-BE49-F238E27FC236}">
                <a16:creationId xmlns:a16="http://schemas.microsoft.com/office/drawing/2014/main" id="{A403114D-77D9-4949-98C6-38D0B3343760}"/>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6" name="Footer Placeholder 5">
            <a:extLst>
              <a:ext uri="{FF2B5EF4-FFF2-40B4-BE49-F238E27FC236}">
                <a16:creationId xmlns:a16="http://schemas.microsoft.com/office/drawing/2014/main" id="{6A1CA752-7345-7F49-BC8D-C05A2AA3B17D}"/>
              </a:ext>
            </a:extLst>
          </p:cNvPr>
          <p:cNvSpPr>
            <a:spLocks noGrp="1"/>
          </p:cNvSpPr>
          <p:nvPr>
            <p:ph type="ftr" sz="quarter" idx="11"/>
          </p:nvPr>
        </p:nvSpPr>
        <p:spPr/>
        <p:txBody>
          <a:bodyPr/>
          <a:lstStyle/>
          <a:p>
            <a:endParaRPr lang="en-LU"/>
          </a:p>
        </p:txBody>
      </p:sp>
      <p:sp>
        <p:nvSpPr>
          <p:cNvPr id="7" name="Slide Number Placeholder 6">
            <a:extLst>
              <a:ext uri="{FF2B5EF4-FFF2-40B4-BE49-F238E27FC236}">
                <a16:creationId xmlns:a16="http://schemas.microsoft.com/office/drawing/2014/main" id="{95901737-4DD4-BB41-8944-59C822528CA9}"/>
              </a:ext>
            </a:extLst>
          </p:cNvPr>
          <p:cNvSpPr>
            <a:spLocks noGrp="1"/>
          </p:cNvSpPr>
          <p:nvPr>
            <p:ph type="sldNum" sz="quarter" idx="12"/>
          </p:nvPr>
        </p:nvSpPr>
        <p:spPr/>
        <p:txBody>
          <a:bodyPr/>
          <a:lstStyle/>
          <a:p>
            <a:fld id="{229B4BBC-BB84-A046-AB44-125112278BC9}" type="slidenum">
              <a:rPr lang="en-LU" smtClean="0"/>
              <a:t>‹#›</a:t>
            </a:fld>
            <a:endParaRPr lang="en-LU"/>
          </a:p>
        </p:txBody>
      </p:sp>
      <p:sp>
        <p:nvSpPr>
          <p:cNvPr id="4" name="Rectangle 3">
            <a:extLst>
              <a:ext uri="{FF2B5EF4-FFF2-40B4-BE49-F238E27FC236}">
                <a16:creationId xmlns:a16="http://schemas.microsoft.com/office/drawing/2014/main" id="{8FCFCA39-AEED-7546-9BF1-27F7B0127E02}"/>
              </a:ext>
            </a:extLst>
          </p:cNvPr>
          <p:cNvSpPr/>
          <p:nvPr userDrawn="1"/>
        </p:nvSpPr>
        <p:spPr>
          <a:xfrm>
            <a:off x="6881446" y="0"/>
            <a:ext cx="5310554" cy="63627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U"/>
          </a:p>
        </p:txBody>
      </p:sp>
      <p:sp>
        <p:nvSpPr>
          <p:cNvPr id="9" name="Content Placeholder 2">
            <a:extLst>
              <a:ext uri="{FF2B5EF4-FFF2-40B4-BE49-F238E27FC236}">
                <a16:creationId xmlns:a16="http://schemas.microsoft.com/office/drawing/2014/main" id="{EC06DA5D-5B0F-8947-BAFD-E38FC73250BF}"/>
              </a:ext>
            </a:extLst>
          </p:cNvPr>
          <p:cNvSpPr>
            <a:spLocks noGrp="1"/>
          </p:cNvSpPr>
          <p:nvPr>
            <p:ph sz="quarter" idx="13"/>
          </p:nvPr>
        </p:nvSpPr>
        <p:spPr>
          <a:xfrm>
            <a:off x="6881444" y="0"/>
            <a:ext cx="5308600" cy="6362700"/>
          </a:xfrm>
          <a:noFill/>
        </p:spPr>
        <p:txBody>
          <a:bodyPr lIns="180000" tIns="1080000" rIns="360000" bIns="720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Tree>
    <p:extLst>
      <p:ext uri="{BB962C8B-B14F-4D97-AF65-F5344CB8AC3E}">
        <p14:creationId xmlns:p14="http://schemas.microsoft.com/office/powerpoint/2010/main" val="362322221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wo Content">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16EF-C0E9-424D-8F08-CD0F83975E68}"/>
              </a:ext>
            </a:extLst>
          </p:cNvPr>
          <p:cNvSpPr>
            <a:spLocks noGrp="1"/>
          </p:cNvSpPr>
          <p:nvPr>
            <p:ph type="title"/>
          </p:nvPr>
        </p:nvSpPr>
        <p:spPr>
          <a:xfrm>
            <a:off x="6096002" y="127583"/>
            <a:ext cx="5644818" cy="1325563"/>
          </a:xfrm>
        </p:spPr>
        <p:txBody>
          <a:bodyPr/>
          <a:lstStyle/>
          <a:p>
            <a:r>
              <a:rPr lang="en-US"/>
              <a:t>Click to edit Master title style</a:t>
            </a:r>
            <a:endParaRPr lang="en-LU" dirty="0"/>
          </a:p>
        </p:txBody>
      </p:sp>
      <p:sp>
        <p:nvSpPr>
          <p:cNvPr id="3" name="Content Placeholder 2">
            <a:extLst>
              <a:ext uri="{FF2B5EF4-FFF2-40B4-BE49-F238E27FC236}">
                <a16:creationId xmlns:a16="http://schemas.microsoft.com/office/drawing/2014/main" id="{48B147BE-15DC-F642-9318-443D077B3014}"/>
              </a:ext>
            </a:extLst>
          </p:cNvPr>
          <p:cNvSpPr>
            <a:spLocks noGrp="1"/>
          </p:cNvSpPr>
          <p:nvPr>
            <p:ph sz="half" idx="1"/>
          </p:nvPr>
        </p:nvSpPr>
        <p:spPr>
          <a:xfrm>
            <a:off x="6096000" y="1825625"/>
            <a:ext cx="564481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a:p>
        </p:txBody>
      </p:sp>
      <p:sp>
        <p:nvSpPr>
          <p:cNvPr id="5" name="Date Placeholder 4">
            <a:extLst>
              <a:ext uri="{FF2B5EF4-FFF2-40B4-BE49-F238E27FC236}">
                <a16:creationId xmlns:a16="http://schemas.microsoft.com/office/drawing/2014/main" id="{A403114D-77D9-4949-98C6-38D0B3343760}"/>
              </a:ext>
            </a:extLst>
          </p:cNvPr>
          <p:cNvSpPr>
            <a:spLocks noGrp="1"/>
          </p:cNvSpPr>
          <p:nvPr>
            <p:ph type="dt" sz="half" idx="10"/>
          </p:nvPr>
        </p:nvSpPr>
        <p:spPr/>
        <p:txBody>
          <a:bodyPr/>
          <a:lstStyle/>
          <a:p>
            <a:fld id="{EB9396DD-5958-CB49-B505-4DF394E596EA}" type="datetimeFigureOut">
              <a:rPr lang="en-LU" smtClean="0"/>
              <a:t>12/12/2022</a:t>
            </a:fld>
            <a:endParaRPr lang="en-LU"/>
          </a:p>
        </p:txBody>
      </p:sp>
      <p:sp>
        <p:nvSpPr>
          <p:cNvPr id="6" name="Footer Placeholder 5">
            <a:extLst>
              <a:ext uri="{FF2B5EF4-FFF2-40B4-BE49-F238E27FC236}">
                <a16:creationId xmlns:a16="http://schemas.microsoft.com/office/drawing/2014/main" id="{6A1CA752-7345-7F49-BC8D-C05A2AA3B17D}"/>
              </a:ext>
            </a:extLst>
          </p:cNvPr>
          <p:cNvSpPr>
            <a:spLocks noGrp="1"/>
          </p:cNvSpPr>
          <p:nvPr>
            <p:ph type="ftr" sz="quarter" idx="11"/>
          </p:nvPr>
        </p:nvSpPr>
        <p:spPr/>
        <p:txBody>
          <a:bodyPr/>
          <a:lstStyle/>
          <a:p>
            <a:endParaRPr lang="en-LU"/>
          </a:p>
        </p:txBody>
      </p:sp>
      <p:sp>
        <p:nvSpPr>
          <p:cNvPr id="7" name="Slide Number Placeholder 6">
            <a:extLst>
              <a:ext uri="{FF2B5EF4-FFF2-40B4-BE49-F238E27FC236}">
                <a16:creationId xmlns:a16="http://schemas.microsoft.com/office/drawing/2014/main" id="{95901737-4DD4-BB41-8944-59C822528CA9}"/>
              </a:ext>
            </a:extLst>
          </p:cNvPr>
          <p:cNvSpPr>
            <a:spLocks noGrp="1"/>
          </p:cNvSpPr>
          <p:nvPr>
            <p:ph type="sldNum" sz="quarter" idx="12"/>
          </p:nvPr>
        </p:nvSpPr>
        <p:spPr/>
        <p:txBody>
          <a:bodyPr/>
          <a:lstStyle/>
          <a:p>
            <a:fld id="{229B4BBC-BB84-A046-AB44-125112278BC9}" type="slidenum">
              <a:rPr lang="en-LU" smtClean="0"/>
              <a:t>‹#›</a:t>
            </a:fld>
            <a:endParaRPr lang="en-LU"/>
          </a:p>
        </p:txBody>
      </p:sp>
      <p:sp>
        <p:nvSpPr>
          <p:cNvPr id="9" name="Rectangle 8">
            <a:extLst>
              <a:ext uri="{FF2B5EF4-FFF2-40B4-BE49-F238E27FC236}">
                <a16:creationId xmlns:a16="http://schemas.microsoft.com/office/drawing/2014/main" id="{8E429D19-0B5C-5B47-B15A-CED79C58F202}"/>
              </a:ext>
            </a:extLst>
          </p:cNvPr>
          <p:cNvSpPr/>
          <p:nvPr userDrawn="1"/>
        </p:nvSpPr>
        <p:spPr>
          <a:xfrm>
            <a:off x="0" y="0"/>
            <a:ext cx="5310554" cy="63627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U"/>
          </a:p>
        </p:txBody>
      </p:sp>
      <p:sp>
        <p:nvSpPr>
          <p:cNvPr id="10" name="Content Placeholder 2">
            <a:extLst>
              <a:ext uri="{FF2B5EF4-FFF2-40B4-BE49-F238E27FC236}">
                <a16:creationId xmlns:a16="http://schemas.microsoft.com/office/drawing/2014/main" id="{10C0794D-E9A2-5641-A7CE-A0B2D91282A2}"/>
              </a:ext>
            </a:extLst>
          </p:cNvPr>
          <p:cNvSpPr>
            <a:spLocks noGrp="1"/>
          </p:cNvSpPr>
          <p:nvPr>
            <p:ph sz="quarter" idx="13"/>
          </p:nvPr>
        </p:nvSpPr>
        <p:spPr>
          <a:xfrm>
            <a:off x="1954" y="0"/>
            <a:ext cx="5308600" cy="6362700"/>
          </a:xfrm>
          <a:noFill/>
        </p:spPr>
        <p:txBody>
          <a:bodyPr lIns="180000" tIns="1080000" rIns="360000" bIns="720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Tree>
    <p:extLst>
      <p:ext uri="{BB962C8B-B14F-4D97-AF65-F5344CB8AC3E}">
        <p14:creationId xmlns:p14="http://schemas.microsoft.com/office/powerpoint/2010/main" val="38504676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96DAC541-7B7A-43D3-8B79-37D633B846F1}">
                <asvg:svgBlip xmlns:asvg="http://schemas.microsoft.com/office/drawing/2016/SVG/main" r:embed="rId14"/>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D3507F-C78C-0E4C-929B-9F56E7F51320}"/>
              </a:ext>
            </a:extLst>
          </p:cNvPr>
          <p:cNvSpPr>
            <a:spLocks noGrp="1"/>
          </p:cNvSpPr>
          <p:nvPr>
            <p:ph type="title"/>
          </p:nvPr>
        </p:nvSpPr>
        <p:spPr>
          <a:xfrm>
            <a:off x="838202" y="127583"/>
            <a:ext cx="10498014" cy="1325563"/>
          </a:xfrm>
          <a:prstGeom prst="rect">
            <a:avLst/>
          </a:prstGeom>
        </p:spPr>
        <p:txBody>
          <a:bodyPr vert="horz" lIns="0" tIns="45720" rIns="0" bIns="0" rtlCol="0" anchor="b" anchorCtr="0">
            <a:normAutofit/>
          </a:bodyPr>
          <a:lstStyle/>
          <a:p>
            <a:r>
              <a:rPr lang="en-US"/>
              <a:t>Click to edit Master title style</a:t>
            </a:r>
            <a:endParaRPr lang="en-LU" dirty="0"/>
          </a:p>
        </p:txBody>
      </p:sp>
      <p:sp>
        <p:nvSpPr>
          <p:cNvPr id="3" name="Text Placeholder 2">
            <a:extLst>
              <a:ext uri="{FF2B5EF4-FFF2-40B4-BE49-F238E27FC236}">
                <a16:creationId xmlns:a16="http://schemas.microsoft.com/office/drawing/2014/main" id="{8BAA5AFE-711A-8F46-B92C-33CC44EC0C08}"/>
              </a:ext>
            </a:extLst>
          </p:cNvPr>
          <p:cNvSpPr>
            <a:spLocks noGrp="1"/>
          </p:cNvSpPr>
          <p:nvPr>
            <p:ph type="body" idx="1"/>
          </p:nvPr>
        </p:nvSpPr>
        <p:spPr>
          <a:xfrm>
            <a:off x="838200" y="1825625"/>
            <a:ext cx="10498015" cy="4351338"/>
          </a:xfrm>
          <a:prstGeom prst="rect">
            <a:avLst/>
          </a:prstGeom>
        </p:spPr>
        <p:txBody>
          <a:bodyPr vert="horz" lIns="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LU" dirty="0"/>
          </a:p>
        </p:txBody>
      </p:sp>
      <p:sp>
        <p:nvSpPr>
          <p:cNvPr id="4" name="Date Placeholder 3">
            <a:extLst>
              <a:ext uri="{FF2B5EF4-FFF2-40B4-BE49-F238E27FC236}">
                <a16:creationId xmlns:a16="http://schemas.microsoft.com/office/drawing/2014/main" id="{8A71EB6D-8ABB-1147-8489-BE9B909BB1F2}"/>
              </a:ext>
            </a:extLst>
          </p:cNvPr>
          <p:cNvSpPr>
            <a:spLocks noGrp="1"/>
          </p:cNvSpPr>
          <p:nvPr>
            <p:ph type="dt" sz="half" idx="2"/>
          </p:nvPr>
        </p:nvSpPr>
        <p:spPr>
          <a:xfrm>
            <a:off x="838200" y="6421412"/>
            <a:ext cx="879389" cy="365125"/>
          </a:xfrm>
          <a:prstGeom prst="rect">
            <a:avLst/>
          </a:prstGeom>
        </p:spPr>
        <p:txBody>
          <a:bodyPr vert="horz" lIns="36000" tIns="45720" rIns="91440" bIns="45720" rtlCol="0" anchor="ctr"/>
          <a:lstStyle>
            <a:lvl1pPr algn="l">
              <a:defRPr sz="1200">
                <a:solidFill>
                  <a:schemeClr val="tx1"/>
                </a:solidFill>
              </a:defRPr>
            </a:lvl1pPr>
          </a:lstStyle>
          <a:p>
            <a:fld id="{EB9396DD-5958-CB49-B505-4DF394E596EA}" type="datetimeFigureOut">
              <a:rPr lang="en-LU" smtClean="0"/>
              <a:pPr/>
              <a:t>12/12/2022</a:t>
            </a:fld>
            <a:endParaRPr lang="en-LU"/>
          </a:p>
        </p:txBody>
      </p:sp>
      <p:sp>
        <p:nvSpPr>
          <p:cNvPr id="5" name="Footer Placeholder 4">
            <a:extLst>
              <a:ext uri="{FF2B5EF4-FFF2-40B4-BE49-F238E27FC236}">
                <a16:creationId xmlns:a16="http://schemas.microsoft.com/office/drawing/2014/main" id="{63F2FBB7-A709-ED4D-AD81-E9B04C1432F0}"/>
              </a:ext>
            </a:extLst>
          </p:cNvPr>
          <p:cNvSpPr>
            <a:spLocks noGrp="1"/>
          </p:cNvSpPr>
          <p:nvPr>
            <p:ph type="ftr" sz="quarter" idx="3"/>
          </p:nvPr>
        </p:nvSpPr>
        <p:spPr>
          <a:xfrm>
            <a:off x="1717589" y="6421412"/>
            <a:ext cx="4114800" cy="365125"/>
          </a:xfrm>
          <a:prstGeom prst="rect">
            <a:avLst/>
          </a:prstGeom>
        </p:spPr>
        <p:txBody>
          <a:bodyPr vert="horz" lIns="0" tIns="45720" rIns="91440" bIns="45720" rtlCol="0" anchor="ctr"/>
          <a:lstStyle>
            <a:lvl1pPr algn="l">
              <a:defRPr sz="1200">
                <a:solidFill>
                  <a:schemeClr val="tx1"/>
                </a:solidFill>
              </a:defRPr>
            </a:lvl1pPr>
          </a:lstStyle>
          <a:p>
            <a:endParaRPr lang="en-LU"/>
          </a:p>
        </p:txBody>
      </p:sp>
      <p:sp>
        <p:nvSpPr>
          <p:cNvPr id="6" name="Slide Number Placeholder 5">
            <a:extLst>
              <a:ext uri="{FF2B5EF4-FFF2-40B4-BE49-F238E27FC236}">
                <a16:creationId xmlns:a16="http://schemas.microsoft.com/office/drawing/2014/main" id="{A7033531-99A1-D441-8201-5908D0505B61}"/>
              </a:ext>
            </a:extLst>
          </p:cNvPr>
          <p:cNvSpPr>
            <a:spLocks noGrp="1"/>
          </p:cNvSpPr>
          <p:nvPr>
            <p:ph type="sldNum" sz="quarter" idx="4"/>
          </p:nvPr>
        </p:nvSpPr>
        <p:spPr>
          <a:xfrm>
            <a:off x="0" y="6421412"/>
            <a:ext cx="702365" cy="365125"/>
          </a:xfrm>
          <a:prstGeom prst="rect">
            <a:avLst/>
          </a:prstGeom>
        </p:spPr>
        <p:txBody>
          <a:bodyPr vert="horz" lIns="91440" tIns="45720" rIns="91440" bIns="45720" rtlCol="0" anchor="ctr"/>
          <a:lstStyle>
            <a:lvl1pPr algn="r">
              <a:defRPr sz="1200">
                <a:solidFill>
                  <a:schemeClr val="tx1"/>
                </a:solidFill>
              </a:defRPr>
            </a:lvl1pPr>
          </a:lstStyle>
          <a:p>
            <a:fld id="{229B4BBC-BB84-A046-AB44-125112278BC9}" type="slidenum">
              <a:rPr lang="en-LU" smtClean="0"/>
              <a:pPr/>
              <a:t>‹#›</a:t>
            </a:fld>
            <a:endParaRPr lang="en-LU" dirty="0"/>
          </a:p>
        </p:txBody>
      </p:sp>
    </p:spTree>
    <p:extLst>
      <p:ext uri="{BB962C8B-B14F-4D97-AF65-F5344CB8AC3E}">
        <p14:creationId xmlns:p14="http://schemas.microsoft.com/office/powerpoint/2010/main" val="1411038151"/>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60" r:id="rId3"/>
    <p:sldLayoutId id="2147483652" r:id="rId4"/>
    <p:sldLayoutId id="2147483662" r:id="rId5"/>
    <p:sldLayoutId id="2147483661" r:id="rId6"/>
    <p:sldLayoutId id="2147483667" r:id="rId7"/>
    <p:sldLayoutId id="2147483663" r:id="rId8"/>
    <p:sldLayoutId id="2147483664" r:id="rId9"/>
    <p:sldLayoutId id="2147483653" r:id="rId10"/>
    <p:sldLayoutId id="2147483665" r:id="rId11"/>
  </p:sldLayoutIdLst>
  <p:hf hdr="0" ftr="0" dt="0"/>
  <p:txStyles>
    <p:titleStyle>
      <a:lvl1pPr algn="l" defTabSz="914400" rtl="0" eaLnBrk="1" latinLnBrk="0" hangingPunct="1">
        <a:lnSpc>
          <a:spcPct val="90000"/>
        </a:lnSpc>
        <a:spcBef>
          <a:spcPct val="0"/>
        </a:spcBef>
        <a:buNone/>
        <a:defRPr sz="2800" b="1" kern="1200">
          <a:solidFill>
            <a:schemeClr val="tx1"/>
          </a:solidFill>
          <a:latin typeface="+mn-lt"/>
          <a:ea typeface="+mj-ea"/>
          <a:cs typeface="+mj-cs"/>
        </a:defRPr>
      </a:lvl1pPr>
    </p:titleStyle>
    <p:bodyStyle>
      <a:lvl1pPr marL="180000" indent="-1800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90000"/>
        </a:lnSpc>
        <a:spcBef>
          <a:spcPts val="500"/>
        </a:spcBef>
        <a:buFont typeface="System Font Regular"/>
        <a:buChar char="-"/>
        <a:defRPr sz="2000" kern="1200">
          <a:solidFill>
            <a:schemeClr val="tx1"/>
          </a:solidFill>
          <a:latin typeface="+mn-lt"/>
          <a:ea typeface="+mn-ea"/>
          <a:cs typeface="+mn-cs"/>
        </a:defRPr>
      </a:lvl2pPr>
      <a:lvl3pPr marL="540000" indent="-180000" algn="l" defTabSz="914400" rtl="0" eaLnBrk="1" latinLnBrk="0" hangingPunct="1">
        <a:lnSpc>
          <a:spcPct val="90000"/>
        </a:lnSpc>
        <a:spcBef>
          <a:spcPts val="500"/>
        </a:spcBef>
        <a:buFont typeface="System Font Regular"/>
        <a:buChar char="-"/>
        <a:defRPr sz="2000" kern="1200">
          <a:solidFill>
            <a:schemeClr val="tx1"/>
          </a:solidFill>
          <a:latin typeface="+mn-lt"/>
          <a:ea typeface="+mn-ea"/>
          <a:cs typeface="+mn-cs"/>
        </a:defRPr>
      </a:lvl3pPr>
      <a:lvl4pPr marL="720000" indent="-180000" algn="l" defTabSz="914400" rtl="0" eaLnBrk="1" latinLnBrk="0" hangingPunct="1">
        <a:lnSpc>
          <a:spcPct val="90000"/>
        </a:lnSpc>
        <a:spcBef>
          <a:spcPts val="500"/>
        </a:spcBef>
        <a:buFont typeface="System Font Regular"/>
        <a:buChar char="-"/>
        <a:defRPr sz="2000" kern="1200">
          <a:solidFill>
            <a:schemeClr val="tx1"/>
          </a:solidFill>
          <a:latin typeface="+mn-lt"/>
          <a:ea typeface="+mn-ea"/>
          <a:cs typeface="+mn-cs"/>
        </a:defRPr>
      </a:lvl4pPr>
      <a:lvl5pPr marL="900000" indent="-180000" algn="l" defTabSz="914400" rtl="0" eaLnBrk="1" latinLnBrk="0" hangingPunct="1">
        <a:lnSpc>
          <a:spcPct val="90000"/>
        </a:lnSpc>
        <a:spcBef>
          <a:spcPts val="500"/>
        </a:spcBef>
        <a:buFont typeface="System Font Regula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hyperlink" Target="https://github.com/OP-TED"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hyperlink" Target="mailto:ted@publications.europa.eu" TargetMode="External"/><Relationship Id="rId5" Type="http://schemas.openxmlformats.org/officeDocument/2006/relationships/hyperlink" Target="https://docs.ted.europa.eu/" TargetMode="External"/><Relationship Id="rId4" Type="http://schemas.openxmlformats.org/officeDocument/2006/relationships/hyperlink" Target="https://webgate.ec.europa.eu/fpfis/wikis/display/TEDeSender" TargetMode="Externa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 Id="rId5" Type="http://schemas.openxmlformats.org/officeDocument/2006/relationships/chart" Target="../charts/chart9.xml"/><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11.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chart" Target="../charts/char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29C9A-550B-114F-9B2F-060018805E26}"/>
              </a:ext>
            </a:extLst>
          </p:cNvPr>
          <p:cNvSpPr>
            <a:spLocks noGrp="1"/>
          </p:cNvSpPr>
          <p:nvPr>
            <p:ph type="ctrTitle"/>
          </p:nvPr>
        </p:nvSpPr>
        <p:spPr>
          <a:xfrm>
            <a:off x="1160585" y="1532670"/>
            <a:ext cx="6564923" cy="1810605"/>
          </a:xfrm>
        </p:spPr>
        <p:txBody>
          <a:bodyPr/>
          <a:lstStyle/>
          <a:p>
            <a:r>
              <a:rPr lang="fr-FR" sz="3200" b="1"/>
              <a:t>Current status of eSENTOOL and DATA QUALITY</a:t>
            </a:r>
            <a:endParaRPr lang="en-LU" sz="3200" b="1"/>
          </a:p>
        </p:txBody>
      </p:sp>
      <p:sp>
        <p:nvSpPr>
          <p:cNvPr id="3" name="Subtitle 2">
            <a:extLst>
              <a:ext uri="{FF2B5EF4-FFF2-40B4-BE49-F238E27FC236}">
                <a16:creationId xmlns:a16="http://schemas.microsoft.com/office/drawing/2014/main" id="{6C6FCB52-11F2-7444-BFF5-C56D3454EB6A}"/>
              </a:ext>
            </a:extLst>
          </p:cNvPr>
          <p:cNvSpPr>
            <a:spLocks noGrp="1"/>
          </p:cNvSpPr>
          <p:nvPr>
            <p:ph type="subTitle" idx="1"/>
          </p:nvPr>
        </p:nvSpPr>
        <p:spPr/>
        <p:txBody>
          <a:bodyPr/>
          <a:lstStyle/>
          <a:p>
            <a:r>
              <a:rPr lang="en-US">
                <a:latin typeface="Bahnschrift" panose="020B0502040204020203" pitchFamily="34" charset="0"/>
              </a:rPr>
              <a:t>TED eSenders Annual Seminar, 12 December 2022</a:t>
            </a:r>
          </a:p>
          <a:p>
            <a:r>
              <a:rPr lang="fr-FR">
                <a:latin typeface="Bahnschrift" panose="020B0502040204020203" pitchFamily="34" charset="0"/>
              </a:rPr>
              <a:t>Karl Ferrand – TED unit - Publications Office of the EU</a:t>
            </a:r>
            <a:endParaRPr lang="en-LU">
              <a:latin typeface="Bahnschrift" panose="020B0502040204020203" pitchFamily="34" charset="0"/>
            </a:endParaRPr>
          </a:p>
          <a:p>
            <a:endParaRPr lang="en-LU"/>
          </a:p>
        </p:txBody>
      </p:sp>
    </p:spTree>
    <p:extLst>
      <p:ext uri="{BB962C8B-B14F-4D97-AF65-F5344CB8AC3E}">
        <p14:creationId xmlns:p14="http://schemas.microsoft.com/office/powerpoint/2010/main" val="364608980"/>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69C39-C1DF-4616-9583-256B1C5B808D}"/>
              </a:ext>
            </a:extLst>
          </p:cNvPr>
          <p:cNvSpPr>
            <a:spLocks noGrp="1"/>
          </p:cNvSpPr>
          <p:nvPr>
            <p:ph type="title"/>
          </p:nvPr>
        </p:nvSpPr>
        <p:spPr/>
        <p:txBody>
          <a:bodyPr/>
          <a:lstStyle/>
          <a:p>
            <a:r>
              <a:rPr lang="fr-BE"/>
              <a:t>What’s next</a:t>
            </a:r>
            <a:endParaRPr lang="en-IE"/>
          </a:p>
        </p:txBody>
      </p:sp>
      <p:sp>
        <p:nvSpPr>
          <p:cNvPr id="5" name="Slide Number Placeholder 4">
            <a:extLst>
              <a:ext uri="{FF2B5EF4-FFF2-40B4-BE49-F238E27FC236}">
                <a16:creationId xmlns:a16="http://schemas.microsoft.com/office/drawing/2014/main" id="{AB45AA9D-0F8B-4BDB-BA11-7914EF1A0098}"/>
              </a:ext>
            </a:extLst>
          </p:cNvPr>
          <p:cNvSpPr>
            <a:spLocks noGrp="1"/>
          </p:cNvSpPr>
          <p:nvPr>
            <p:ph type="sldNum" sz="quarter" idx="12"/>
          </p:nvPr>
        </p:nvSpPr>
        <p:spPr/>
        <p:txBody>
          <a:bodyPr/>
          <a:lstStyle/>
          <a:p>
            <a:fld id="{229B4BBC-BB84-A046-AB44-125112278BC9}" type="slidenum">
              <a:rPr lang="en-LU" smtClean="0"/>
              <a:t>10</a:t>
            </a:fld>
            <a:endParaRPr lang="en-LU"/>
          </a:p>
        </p:txBody>
      </p:sp>
      <p:sp>
        <p:nvSpPr>
          <p:cNvPr id="23" name="TextBox 22">
            <a:extLst>
              <a:ext uri="{FF2B5EF4-FFF2-40B4-BE49-F238E27FC236}">
                <a16:creationId xmlns:a16="http://schemas.microsoft.com/office/drawing/2014/main" id="{0E56BB67-A2ED-42F1-8FE8-76BB331640F6}"/>
              </a:ext>
            </a:extLst>
          </p:cNvPr>
          <p:cNvSpPr txBox="1"/>
          <p:nvPr/>
        </p:nvSpPr>
        <p:spPr>
          <a:xfrm>
            <a:off x="702365" y="1654481"/>
            <a:ext cx="11410866" cy="3785652"/>
          </a:xfrm>
          <a:prstGeom prst="rect">
            <a:avLst/>
          </a:prstGeom>
          <a:noFill/>
        </p:spPr>
        <p:txBody>
          <a:bodyPr wrap="square" lIns="91440" tIns="45720" rIns="91440" bIns="45720" anchor="t">
            <a:spAutoFit/>
          </a:bodyPr>
          <a:lstStyle/>
          <a:p>
            <a:pPr marL="285750" indent="-285750">
              <a:buFont typeface="Arial" panose="020B0604020202020204" pitchFamily="34" charset="0"/>
              <a:buChar char="•"/>
            </a:pPr>
            <a:r>
              <a:rPr lang="en-US" sz="2000">
                <a:cs typeface="Arial" panose="020B0604020202020204" pitchFamily="34" charset="0"/>
              </a:rPr>
              <a:t>No changes to TED-XML schema and eSentool in 2023</a:t>
            </a:r>
          </a:p>
          <a:p>
            <a:pPr marL="285750" indent="-285750">
              <a:buFont typeface="Arial" panose="020B0604020202020204" pitchFamily="34" charset="0"/>
              <a:buChar char="•"/>
            </a:pPr>
            <a:endParaRPr lang="en-US" sz="2000">
              <a:cs typeface="Arial" panose="020B0604020202020204" pitchFamily="34" charset="0"/>
            </a:endParaRPr>
          </a:p>
          <a:p>
            <a:pPr marL="285750" indent="-285750">
              <a:buFont typeface="Arial" panose="020B0604020202020204" pitchFamily="34" charset="0"/>
              <a:buChar char="•"/>
            </a:pPr>
            <a:r>
              <a:rPr lang="en-US" sz="2000">
                <a:cs typeface="Arial" panose="020B0604020202020204" pitchFamily="34" charset="0"/>
              </a:rPr>
              <a:t>Last TED-XML submission in eSentool: 24 October 2023</a:t>
            </a:r>
          </a:p>
          <a:p>
            <a:pPr marL="285750" indent="-285750">
              <a:buFont typeface="Arial" panose="020B0604020202020204" pitchFamily="34" charset="0"/>
              <a:buChar char="•"/>
            </a:pPr>
            <a:endParaRPr lang="en-US" sz="2000">
              <a:cs typeface="Arial" panose="020B0604020202020204" pitchFamily="34" charset="0"/>
            </a:endParaRPr>
          </a:p>
          <a:p>
            <a:pPr marL="285750" indent="-285750">
              <a:buFont typeface="Arial" panose="020B0604020202020204" pitchFamily="34" charset="0"/>
              <a:buChar char="•"/>
            </a:pPr>
            <a:r>
              <a:rPr lang="en-US" sz="2000">
                <a:cs typeface="Arial" panose="020B0604020202020204" pitchFamily="34" charset="0"/>
              </a:rPr>
              <a:t>No manual validation in eForms, except for lawfulness</a:t>
            </a:r>
          </a:p>
          <a:p>
            <a:pPr marL="285750" indent="-285750">
              <a:buFont typeface="Arial" panose="020B0604020202020204" pitchFamily="34" charset="0"/>
              <a:buChar char="•"/>
            </a:pPr>
            <a:endParaRPr lang="en-US" sz="2000">
              <a:cs typeface="Arial" panose="020B0604020202020204" pitchFamily="34" charset="0"/>
            </a:endParaRPr>
          </a:p>
          <a:p>
            <a:pPr marL="285750" indent="-285750">
              <a:buFont typeface="Arial" panose="020B0604020202020204" pitchFamily="34" charset="0"/>
              <a:buChar char="•"/>
            </a:pPr>
            <a:r>
              <a:rPr lang="en-US" sz="2000">
                <a:cs typeface="Arial" panose="020B0604020202020204" pitchFamily="34" charset="0"/>
              </a:rPr>
              <a:t>No warnings in eForms, except for lawfulness</a:t>
            </a:r>
          </a:p>
          <a:p>
            <a:pPr marL="285750" indent="-285750">
              <a:buFont typeface="Arial" panose="020B0604020202020204" pitchFamily="34" charset="0"/>
              <a:buChar char="•"/>
            </a:pPr>
            <a:endParaRPr lang="en-US" sz="2000">
              <a:cs typeface="Arial" panose="020B0604020202020204" pitchFamily="34" charset="0"/>
            </a:endParaRPr>
          </a:p>
          <a:p>
            <a:pPr marL="285750" indent="-285750">
              <a:buFont typeface="Arial" panose="020B0604020202020204" pitchFamily="34" charset="0"/>
              <a:buChar char="•"/>
            </a:pPr>
            <a:r>
              <a:rPr lang="en-US" sz="2000">
                <a:cs typeface="Arial" panose="020B0604020202020204" pitchFamily="34" charset="0"/>
              </a:rPr>
              <a:t>Progressive implementation of reporting for eForms data quality based on CVS reports</a:t>
            </a:r>
          </a:p>
          <a:p>
            <a:endParaRPr lang="en-US" sz="2000">
              <a:cs typeface="Arial" panose="020B0604020202020204" pitchFamily="34" charset="0"/>
            </a:endParaRPr>
          </a:p>
          <a:p>
            <a:endParaRPr lang="en-US" sz="2000"/>
          </a:p>
          <a:p>
            <a:pPr marL="285750" indent="-285750">
              <a:buFont typeface="Arial" panose="020B0604020202020204" pitchFamily="34" charset="0"/>
              <a:buChar char="•"/>
            </a:pPr>
            <a:endParaRPr lang="en-US" sz="2000">
              <a:cs typeface="Arial" panose="020B0604020202020204" pitchFamily="34" charset="0"/>
            </a:endParaRPr>
          </a:p>
        </p:txBody>
      </p:sp>
    </p:spTree>
    <p:extLst>
      <p:ext uri="{BB962C8B-B14F-4D97-AF65-F5344CB8AC3E}">
        <p14:creationId xmlns:p14="http://schemas.microsoft.com/office/powerpoint/2010/main" val="554196140"/>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EEA7D1-81A7-AC49-9E45-B6E9D3B3AB0C}"/>
              </a:ext>
            </a:extLst>
          </p:cNvPr>
          <p:cNvSpPr>
            <a:spLocks noGrp="1"/>
          </p:cNvSpPr>
          <p:nvPr>
            <p:ph type="ctrTitle"/>
          </p:nvPr>
        </p:nvSpPr>
        <p:spPr>
          <a:xfrm>
            <a:off x="477981" y="1122363"/>
            <a:ext cx="4470906" cy="1076901"/>
          </a:xfrm>
        </p:spPr>
        <p:txBody>
          <a:bodyPr anchor="b">
            <a:normAutofit/>
          </a:bodyPr>
          <a:lstStyle/>
          <a:p>
            <a:r>
              <a:rPr lang="fr-BE" sz="2400"/>
              <a:t>Thank you for your Attention</a:t>
            </a:r>
            <a:endParaRPr lang="en-LU" sz="2400"/>
          </a:p>
        </p:txBody>
      </p:sp>
      <p:pic>
        <p:nvPicPr>
          <p:cNvPr id="6" name="Picture 5">
            <a:extLst>
              <a:ext uri="{FF2B5EF4-FFF2-40B4-BE49-F238E27FC236}">
                <a16:creationId xmlns:a16="http://schemas.microsoft.com/office/drawing/2014/main" id="{DCE25741-F90E-4C70-B27C-4EB52EF787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2040" y="1453169"/>
            <a:ext cx="5369960" cy="3356225"/>
          </a:xfrm>
          <a:prstGeom prst="rect">
            <a:avLst/>
          </a:prstGeom>
        </p:spPr>
      </p:pic>
      <p:sp>
        <p:nvSpPr>
          <p:cNvPr id="2" name="TextBox 1">
            <a:extLst>
              <a:ext uri="{FF2B5EF4-FFF2-40B4-BE49-F238E27FC236}">
                <a16:creationId xmlns:a16="http://schemas.microsoft.com/office/drawing/2014/main" id="{B98FC49E-F4F0-4B7E-8424-5864E8E830AF}"/>
              </a:ext>
            </a:extLst>
          </p:cNvPr>
          <p:cNvSpPr txBox="1"/>
          <p:nvPr/>
        </p:nvSpPr>
        <p:spPr>
          <a:xfrm>
            <a:off x="417895" y="2427093"/>
            <a:ext cx="9904131" cy="595547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IE" sz="2000" b="1" i="0" u="none" strike="noStrike" kern="1200" cap="none" spc="0" normalizeH="0" baseline="0" noProof="0">
                <a:ln>
                  <a:noFill/>
                </a:ln>
                <a:solidFill>
                  <a:srgbClr val="000000"/>
                </a:solidFill>
                <a:effectLst/>
                <a:uLnTx/>
                <a:uFillTx/>
              </a:rPr>
              <a:t>Links</a:t>
            </a:r>
            <a:endParaRPr kumimoji="0" lang="en-IE" sz="2000" b="0" i="0" u="none" strike="noStrike" kern="1200" cap="none" spc="0" normalizeH="0" baseline="0" noProof="0">
              <a:ln>
                <a:noFill/>
              </a:ln>
              <a:solidFill>
                <a:srgbClr val="000000"/>
              </a:solidFill>
              <a:effectLst/>
              <a:uLnTx/>
              <a:uFillTx/>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lang="en-IE" sz="2000">
                <a:solidFill>
                  <a:srgbClr val="000000"/>
                </a:solidFill>
              </a:rPr>
              <a:t>TED eSenders workspace (until end of 2023)</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IE" sz="2000">
                <a:solidFill>
                  <a:srgbClr val="000000"/>
                </a:solidFill>
                <a:hlinkClick r:id="rId4"/>
              </a:rPr>
              <a:t>https://webgate.ec.europa.eu/fpfis/wikis/display/TEDeSender</a:t>
            </a:r>
            <a:endParaRPr lang="en-IE" sz="2000">
              <a:solidFill>
                <a:srgbClr val="000000"/>
              </a:solidFill>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lang="en-IE" sz="2000">
              <a:solidFill>
                <a:srgbClr val="000000"/>
              </a:solidFill>
              <a:hlinkClick r:id="rId5"/>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lang="en-IE" sz="2000">
                <a:solidFill>
                  <a:srgbClr val="000000"/>
                </a:solidFill>
              </a:rPr>
              <a:t>eSender documentation for eForms:</a:t>
            </a:r>
            <a:endParaRPr lang="en-IE" sz="2000">
              <a:solidFill>
                <a:srgbClr val="000000"/>
              </a:solidFill>
              <a:hlinkClick r:id="rId5">
                <a:extLst>
                  <a:ext uri="{A12FA001-AC4F-418D-AE19-62706E023703}">
                    <ahyp:hlinkClr xmlns:ahyp="http://schemas.microsoft.com/office/drawing/2018/hyperlinkcolor" val="tx"/>
                  </a:ext>
                </a:extLst>
              </a:hlinkClick>
            </a:endParaRPr>
          </a:p>
          <a:p>
            <a:pPr marL="0" marR="0" lvl="0" indent="0" algn="l" defTabSz="914400" rtl="0" eaLnBrk="1" fontAlgn="auto" latinLnBrk="0" hangingPunct="1">
              <a:lnSpc>
                <a:spcPct val="100000"/>
              </a:lnSpc>
              <a:spcBef>
                <a:spcPts val="600"/>
              </a:spcBef>
              <a:spcAft>
                <a:spcPts val="600"/>
              </a:spcAft>
              <a:buClrTx/>
              <a:buSzTx/>
              <a:buFontTx/>
              <a:buNone/>
              <a:tabLst/>
              <a:defRPr/>
            </a:pPr>
            <a:r>
              <a:rPr lang="en-IE" sz="2000">
                <a:solidFill>
                  <a:srgbClr val="000000"/>
                </a:solidFill>
                <a:hlinkClick r:id="rId5"/>
              </a:rPr>
              <a:t>https://docs.ted.europa.eu</a:t>
            </a:r>
            <a:endParaRPr lang="en-IE" sz="2000">
              <a:solidFill>
                <a:srgbClr val="000000"/>
              </a:solidFill>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lang="en-IE" sz="2000">
              <a:solidFill>
                <a:srgbClr val="000000"/>
              </a:solidFill>
            </a:endParaRPr>
          </a:p>
          <a:p>
            <a:pPr>
              <a:spcBef>
                <a:spcPts val="600"/>
              </a:spcBef>
              <a:spcAft>
                <a:spcPts val="600"/>
              </a:spcAft>
            </a:pPr>
            <a:r>
              <a:rPr lang="fr-BE" sz="2000" b="1"/>
              <a:t>Any questions?</a:t>
            </a:r>
          </a:p>
          <a:p>
            <a:pPr>
              <a:spcBef>
                <a:spcPts val="600"/>
              </a:spcBef>
              <a:spcAft>
                <a:spcPts val="600"/>
              </a:spcAft>
            </a:pPr>
            <a:r>
              <a:rPr lang="en-IE" sz="2000" b="0" i="0" u="none" strike="noStrike">
                <a:solidFill>
                  <a:srgbClr val="3B73AF"/>
                </a:solidFill>
                <a:effectLst/>
                <a:hlinkClick r:id="rId6"/>
              </a:rPr>
              <a:t>ted@publications.europa.eu</a:t>
            </a:r>
            <a:r>
              <a:rPr lang="en-IE" sz="2000" b="0" i="0">
                <a:solidFill>
                  <a:srgbClr val="172B4D"/>
                </a:solidFill>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200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200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200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2000" b="0" i="0" u="none" strike="noStrike" kern="1200" cap="none" spc="0" normalizeH="0" baseline="0" noProof="0">
              <a:ln>
                <a:noFill/>
              </a:ln>
              <a:solidFill>
                <a:srgbClr val="000000"/>
              </a:solidFill>
              <a:effectLst/>
              <a:uLnTx/>
              <a:uFillTx/>
              <a:hlinkClick r:id="rId7"/>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934693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702365" y="127584"/>
            <a:ext cx="11205383" cy="983462"/>
          </a:xfrm>
        </p:spPr>
        <p:txBody>
          <a:bodyPr>
            <a:normAutofit/>
          </a:bodyPr>
          <a:lstStyle/>
          <a:p>
            <a:pPr lvl="1"/>
            <a:r>
              <a:rPr lang="en-GB" sz="2800" b="1" kern="1200" dirty="0">
                <a:solidFill>
                  <a:schemeClr val="tx1"/>
                </a:solidFill>
                <a:latin typeface="+mn-lt"/>
                <a:ea typeface="+mj-ea"/>
                <a:cs typeface="+mj-cs"/>
              </a:rPr>
              <a:t>Statistics on most common quality issues and errors</a:t>
            </a:r>
            <a:r>
              <a:rPr lang="en-GB" sz="2400" b="1" kern="1200" dirty="0">
                <a:solidFill>
                  <a:schemeClr val="tx1"/>
                </a:solidFill>
                <a:latin typeface="+mn-lt"/>
                <a:ea typeface="+mj-ea"/>
                <a:cs typeface="+mj-cs"/>
              </a:rPr>
              <a:t>: 01/01/2022 – 06/12/2022</a:t>
            </a:r>
          </a:p>
        </p:txBody>
      </p:sp>
      <p:sp>
        <p:nvSpPr>
          <p:cNvPr id="3" name="Slide Number Placeholder 2">
            <a:extLst>
              <a:ext uri="{FF2B5EF4-FFF2-40B4-BE49-F238E27FC236}">
                <a16:creationId xmlns:a16="http://schemas.microsoft.com/office/drawing/2014/main" id="{9BDEF4F3-D136-4D43-A953-992493F92E4A}"/>
              </a:ext>
            </a:extLst>
          </p:cNvPr>
          <p:cNvSpPr>
            <a:spLocks noGrp="1"/>
          </p:cNvSpPr>
          <p:nvPr>
            <p:ph type="sldNum" sz="quarter" idx="12"/>
          </p:nvPr>
        </p:nvSpPr>
        <p:spPr/>
        <p:txBody>
          <a:bodyPr/>
          <a:lstStyle/>
          <a:p>
            <a:fld id="{229B4BBC-BB84-A046-AB44-125112278BC9}" type="slidenum">
              <a:rPr lang="en-LU" smtClean="0"/>
              <a:t>2</a:t>
            </a:fld>
            <a:endParaRPr lang="en-US"/>
          </a:p>
        </p:txBody>
      </p:sp>
      <p:graphicFrame>
        <p:nvGraphicFramePr>
          <p:cNvPr id="21" name="Chart 20">
            <a:extLst>
              <a:ext uri="{FF2B5EF4-FFF2-40B4-BE49-F238E27FC236}">
                <a16:creationId xmlns:a16="http://schemas.microsoft.com/office/drawing/2014/main" id="{24283296-3288-4218-8752-FC9E20916103}"/>
              </a:ext>
            </a:extLst>
          </p:cNvPr>
          <p:cNvGraphicFramePr>
            <a:graphicFrameLocks/>
          </p:cNvGraphicFramePr>
          <p:nvPr>
            <p:extLst>
              <p:ext uri="{D42A27DB-BD31-4B8C-83A1-F6EECF244321}">
                <p14:modId xmlns:p14="http://schemas.microsoft.com/office/powerpoint/2010/main" val="2007990505"/>
              </p:ext>
            </p:extLst>
          </p:nvPr>
        </p:nvGraphicFramePr>
        <p:xfrm>
          <a:off x="1066306" y="1758041"/>
          <a:ext cx="10477499" cy="40163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0202815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3"/>
            <a:ext cx="10498014" cy="973702"/>
          </a:xfrm>
        </p:spPr>
        <p:txBody>
          <a:bodyPr>
            <a:normAutofit/>
          </a:bodyPr>
          <a:lstStyle/>
          <a:p>
            <a:r>
              <a:rPr lang="en-IE" dirty="0"/>
              <a:t>Quality </a:t>
            </a:r>
            <a:r>
              <a:rPr lang="en-IE"/>
              <a:t>of Notices 2022</a:t>
            </a:r>
            <a:br>
              <a:rPr lang="en-IE" dirty="0"/>
            </a:br>
            <a:r>
              <a:rPr lang="en-IE" sz="2400" dirty="0"/>
              <a:t>The four most common validation </a:t>
            </a:r>
            <a:r>
              <a:rPr lang="en-IE" sz="2400"/>
              <a:t>rules triggered in eSentool</a:t>
            </a:r>
            <a:endParaRPr lang="en-LU" sz="2400"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686185756"/>
              </p:ext>
            </p:extLst>
          </p:nvPr>
        </p:nvGraphicFramePr>
        <p:xfrm>
          <a:off x="6685280" y="1046480"/>
          <a:ext cx="5405120" cy="4988243"/>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5CEF2983-965F-4979-B772-D64C073083F1}"/>
              </a:ext>
            </a:extLst>
          </p:cNvPr>
          <p:cNvSpPr>
            <a:spLocks noGrp="1"/>
          </p:cNvSpPr>
          <p:nvPr>
            <p:ph type="sldNum" sz="quarter" idx="12"/>
          </p:nvPr>
        </p:nvSpPr>
        <p:spPr/>
        <p:txBody>
          <a:bodyPr/>
          <a:lstStyle/>
          <a:p>
            <a:fld id="{229B4BBC-BB84-A046-AB44-125112278BC9}" type="slidenum">
              <a:rPr lang="en-LU" smtClean="0"/>
              <a:t>3</a:t>
            </a:fld>
            <a:endParaRPr lang="en-US"/>
          </a:p>
        </p:txBody>
      </p:sp>
      <p:graphicFrame>
        <p:nvGraphicFramePr>
          <p:cNvPr id="6" name="Chart 5">
            <a:extLst>
              <a:ext uri="{FF2B5EF4-FFF2-40B4-BE49-F238E27FC236}">
                <a16:creationId xmlns:a16="http://schemas.microsoft.com/office/drawing/2014/main" id="{F7EF8446-16E3-4707-A13C-68B7EEF4FF08}"/>
              </a:ext>
            </a:extLst>
          </p:cNvPr>
          <p:cNvGraphicFramePr>
            <a:graphicFrameLocks/>
          </p:cNvGraphicFramePr>
          <p:nvPr>
            <p:extLst>
              <p:ext uri="{D42A27DB-BD31-4B8C-83A1-F6EECF244321}">
                <p14:modId xmlns:p14="http://schemas.microsoft.com/office/powerpoint/2010/main" val="3607334660"/>
              </p:ext>
            </p:extLst>
          </p:nvPr>
        </p:nvGraphicFramePr>
        <p:xfrm>
          <a:off x="499209" y="1845166"/>
          <a:ext cx="11175999" cy="42288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3157273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3"/>
            <a:ext cx="10498014" cy="807137"/>
          </a:xfrm>
        </p:spPr>
        <p:txBody>
          <a:bodyPr>
            <a:normAutofit/>
          </a:bodyPr>
          <a:lstStyle/>
          <a:p>
            <a:r>
              <a:rPr lang="en-IE" dirty="0"/>
              <a:t>Quality </a:t>
            </a:r>
            <a:r>
              <a:rPr lang="en-IE"/>
              <a:t>of Notices 2022</a:t>
            </a:r>
            <a:endParaRPr lang="en-LU"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101310959"/>
              </p:ext>
            </p:extLst>
          </p:nvPr>
        </p:nvGraphicFramePr>
        <p:xfrm>
          <a:off x="6685280" y="1046480"/>
          <a:ext cx="5405120" cy="4988243"/>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D638FC38-09BE-4149-80F2-8D0DFB6B5254}"/>
              </a:ext>
            </a:extLst>
          </p:cNvPr>
          <p:cNvSpPr>
            <a:spLocks noGrp="1"/>
          </p:cNvSpPr>
          <p:nvPr>
            <p:ph type="sldNum" sz="quarter" idx="12"/>
          </p:nvPr>
        </p:nvSpPr>
        <p:spPr/>
        <p:txBody>
          <a:bodyPr/>
          <a:lstStyle/>
          <a:p>
            <a:fld id="{229B4BBC-BB84-A046-AB44-125112278BC9}" type="slidenum">
              <a:rPr lang="en-LU" smtClean="0"/>
              <a:t>4</a:t>
            </a:fld>
            <a:endParaRPr lang="en-US"/>
          </a:p>
        </p:txBody>
      </p:sp>
      <p:graphicFrame>
        <p:nvGraphicFramePr>
          <p:cNvPr id="8" name="Chart 7">
            <a:extLst>
              <a:ext uri="{FF2B5EF4-FFF2-40B4-BE49-F238E27FC236}">
                <a16:creationId xmlns:a16="http://schemas.microsoft.com/office/drawing/2014/main" id="{F57F1578-B555-4821-A480-677F9698939A}"/>
              </a:ext>
            </a:extLst>
          </p:cNvPr>
          <p:cNvGraphicFramePr>
            <a:graphicFrameLocks/>
          </p:cNvGraphicFramePr>
          <p:nvPr>
            <p:extLst>
              <p:ext uri="{D42A27DB-BD31-4B8C-83A1-F6EECF244321}">
                <p14:modId xmlns:p14="http://schemas.microsoft.com/office/powerpoint/2010/main" val="1358688629"/>
              </p:ext>
            </p:extLst>
          </p:nvPr>
        </p:nvGraphicFramePr>
        <p:xfrm>
          <a:off x="2035175" y="1365250"/>
          <a:ext cx="8121649" cy="41275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3569442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3"/>
            <a:ext cx="10498014" cy="990017"/>
          </a:xfrm>
        </p:spPr>
        <p:txBody>
          <a:bodyPr>
            <a:normAutofit/>
          </a:bodyPr>
          <a:lstStyle/>
          <a:p>
            <a:r>
              <a:rPr lang="en-IE" dirty="0"/>
              <a:t>Quality </a:t>
            </a:r>
            <a:r>
              <a:rPr lang="en-IE"/>
              <a:t>of Notices 2022</a:t>
            </a:r>
            <a:br>
              <a:rPr lang="en-IE" dirty="0"/>
            </a:br>
            <a:r>
              <a:rPr lang="en-IE" sz="2400" dirty="0"/>
              <a:t>Most common rules to </a:t>
            </a:r>
            <a:r>
              <a:rPr lang="en-IE" sz="2400"/>
              <a:t>reject notices in eSentool</a:t>
            </a:r>
            <a:endParaRPr lang="en-LU" sz="2400"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101310959"/>
              </p:ext>
            </p:extLst>
          </p:nvPr>
        </p:nvGraphicFramePr>
        <p:xfrm>
          <a:off x="6685280" y="1046480"/>
          <a:ext cx="5405120" cy="498824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a:graphicFrameLocks/>
          </p:cNvGraphicFramePr>
          <p:nvPr>
            <p:extLst>
              <p:ext uri="{D42A27DB-BD31-4B8C-83A1-F6EECF244321}">
                <p14:modId xmlns:p14="http://schemas.microsoft.com/office/powerpoint/2010/main" val="971736169"/>
              </p:ext>
            </p:extLst>
          </p:nvPr>
        </p:nvGraphicFramePr>
        <p:xfrm>
          <a:off x="6532880" y="934720"/>
          <a:ext cx="5557520" cy="517112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851182390"/>
              </p:ext>
            </p:extLst>
          </p:nvPr>
        </p:nvGraphicFramePr>
        <p:xfrm>
          <a:off x="6532880" y="934720"/>
          <a:ext cx="5557520" cy="5348093"/>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a:extLst>
              <a:ext uri="{FF2B5EF4-FFF2-40B4-BE49-F238E27FC236}">
                <a16:creationId xmlns:a16="http://schemas.microsoft.com/office/drawing/2014/main" id="{CDDFB258-4288-471B-B768-63652B4AEA5D}"/>
              </a:ext>
            </a:extLst>
          </p:cNvPr>
          <p:cNvSpPr>
            <a:spLocks noGrp="1"/>
          </p:cNvSpPr>
          <p:nvPr>
            <p:ph type="sldNum" sz="quarter" idx="12"/>
          </p:nvPr>
        </p:nvSpPr>
        <p:spPr/>
        <p:txBody>
          <a:bodyPr/>
          <a:lstStyle/>
          <a:p>
            <a:fld id="{229B4BBC-BB84-A046-AB44-125112278BC9}" type="slidenum">
              <a:rPr lang="en-LU" smtClean="0"/>
              <a:t>5</a:t>
            </a:fld>
            <a:endParaRPr lang="en-US"/>
          </a:p>
        </p:txBody>
      </p:sp>
      <p:graphicFrame>
        <p:nvGraphicFramePr>
          <p:cNvPr id="11" name="Chart 10">
            <a:extLst>
              <a:ext uri="{FF2B5EF4-FFF2-40B4-BE49-F238E27FC236}">
                <a16:creationId xmlns:a16="http://schemas.microsoft.com/office/drawing/2014/main" id="{7C5589D2-3854-479A-BF48-7FCCBA069463}"/>
              </a:ext>
            </a:extLst>
          </p:cNvPr>
          <p:cNvGraphicFramePr>
            <a:graphicFrameLocks/>
          </p:cNvGraphicFramePr>
          <p:nvPr>
            <p:extLst>
              <p:ext uri="{D42A27DB-BD31-4B8C-83A1-F6EECF244321}">
                <p14:modId xmlns:p14="http://schemas.microsoft.com/office/powerpoint/2010/main" val="1877412622"/>
              </p:ext>
            </p:extLst>
          </p:nvPr>
        </p:nvGraphicFramePr>
        <p:xfrm>
          <a:off x="814108" y="1366105"/>
          <a:ext cx="10563784" cy="482822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4948724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3"/>
            <a:ext cx="10498014" cy="807137"/>
          </a:xfrm>
        </p:spPr>
        <p:txBody>
          <a:bodyPr/>
          <a:lstStyle/>
          <a:p>
            <a:r>
              <a:rPr lang="en-US" dirty="0"/>
              <a:t>Quality of </a:t>
            </a:r>
            <a:r>
              <a:rPr lang="en-US"/>
              <a:t>Notices 2022</a:t>
            </a:r>
            <a:endParaRPr lang="en-IE"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101310959"/>
              </p:ext>
            </p:extLst>
          </p:nvPr>
        </p:nvGraphicFramePr>
        <p:xfrm>
          <a:off x="6685280" y="1046480"/>
          <a:ext cx="5405120" cy="4988243"/>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72BAD130-2B14-4ABE-A466-1A7DA2C66FF9}"/>
              </a:ext>
            </a:extLst>
          </p:cNvPr>
          <p:cNvSpPr>
            <a:spLocks noGrp="1"/>
          </p:cNvSpPr>
          <p:nvPr>
            <p:ph type="sldNum" sz="quarter" idx="12"/>
          </p:nvPr>
        </p:nvSpPr>
        <p:spPr/>
        <p:txBody>
          <a:bodyPr/>
          <a:lstStyle/>
          <a:p>
            <a:fld id="{229B4BBC-BB84-A046-AB44-125112278BC9}" type="slidenum">
              <a:rPr lang="en-LU" smtClean="0"/>
              <a:t>6</a:t>
            </a:fld>
            <a:endParaRPr lang="en-US"/>
          </a:p>
        </p:txBody>
      </p:sp>
      <p:graphicFrame>
        <p:nvGraphicFramePr>
          <p:cNvPr id="6" name="Chart 5">
            <a:extLst>
              <a:ext uri="{FF2B5EF4-FFF2-40B4-BE49-F238E27FC236}">
                <a16:creationId xmlns:a16="http://schemas.microsoft.com/office/drawing/2014/main" id="{CBF455BD-EF89-40AB-974D-6E96FC84C453}"/>
              </a:ext>
            </a:extLst>
          </p:cNvPr>
          <p:cNvGraphicFramePr>
            <a:graphicFrameLocks/>
          </p:cNvGraphicFramePr>
          <p:nvPr>
            <p:extLst>
              <p:ext uri="{D42A27DB-BD31-4B8C-83A1-F6EECF244321}">
                <p14:modId xmlns:p14="http://schemas.microsoft.com/office/powerpoint/2010/main" val="4117359393"/>
              </p:ext>
            </p:extLst>
          </p:nvPr>
        </p:nvGraphicFramePr>
        <p:xfrm>
          <a:off x="101601" y="1209300"/>
          <a:ext cx="11395808" cy="498824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8249784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3"/>
            <a:ext cx="10498014" cy="1152577"/>
          </a:xfrm>
        </p:spPr>
        <p:txBody>
          <a:bodyPr>
            <a:normAutofit/>
          </a:bodyPr>
          <a:lstStyle/>
          <a:p>
            <a:r>
              <a:rPr lang="en-IE" dirty="0"/>
              <a:t>Production figures: 01/01/2022 – 06/12/2022</a:t>
            </a:r>
            <a:br>
              <a:rPr lang="en-IE" dirty="0"/>
            </a:br>
            <a:r>
              <a:rPr lang="en-IE" sz="2400" dirty="0"/>
              <a:t>Low quality notices in Production by reason</a:t>
            </a:r>
            <a:endParaRPr lang="en-LU" sz="2400" dirty="0"/>
          </a:p>
        </p:txBody>
      </p:sp>
      <p:graphicFrame>
        <p:nvGraphicFramePr>
          <p:cNvPr id="7" name="Content Placeholder 6"/>
          <p:cNvGraphicFramePr>
            <a:graphicFrameLocks noGrp="1"/>
          </p:cNvGraphicFramePr>
          <p:nvPr>
            <p:ph sz="half" idx="2"/>
          </p:nvPr>
        </p:nvGraphicFramePr>
        <p:xfrm>
          <a:off x="6685280" y="1046480"/>
          <a:ext cx="5405120" cy="4988243"/>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E0E1B413-89AC-41F0-8725-9161B5C8034D}"/>
              </a:ext>
            </a:extLst>
          </p:cNvPr>
          <p:cNvSpPr>
            <a:spLocks noGrp="1"/>
          </p:cNvSpPr>
          <p:nvPr>
            <p:ph type="sldNum" sz="quarter" idx="12"/>
          </p:nvPr>
        </p:nvSpPr>
        <p:spPr/>
        <p:txBody>
          <a:bodyPr/>
          <a:lstStyle/>
          <a:p>
            <a:fld id="{229B4BBC-BB84-A046-AB44-125112278BC9}" type="slidenum">
              <a:rPr lang="en-LU" smtClean="0"/>
              <a:t>7</a:t>
            </a:fld>
            <a:endParaRPr lang="en-US"/>
          </a:p>
        </p:txBody>
      </p:sp>
      <p:graphicFrame>
        <p:nvGraphicFramePr>
          <p:cNvPr id="6" name="Chart 5">
            <a:extLst>
              <a:ext uri="{FF2B5EF4-FFF2-40B4-BE49-F238E27FC236}">
                <a16:creationId xmlns:a16="http://schemas.microsoft.com/office/drawing/2014/main" id="{51803F9D-82BE-418A-9D48-7BC16F007514}"/>
              </a:ext>
            </a:extLst>
          </p:cNvPr>
          <p:cNvGraphicFramePr>
            <a:graphicFrameLocks/>
          </p:cNvGraphicFramePr>
          <p:nvPr>
            <p:extLst>
              <p:ext uri="{D42A27DB-BD31-4B8C-83A1-F6EECF244321}">
                <p14:modId xmlns:p14="http://schemas.microsoft.com/office/powerpoint/2010/main" val="4179001302"/>
              </p:ext>
            </p:extLst>
          </p:nvPr>
        </p:nvGraphicFramePr>
        <p:xfrm>
          <a:off x="593725" y="1244600"/>
          <a:ext cx="11004550" cy="498824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6463226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4"/>
            <a:ext cx="10498014" cy="837618"/>
          </a:xfrm>
        </p:spPr>
        <p:txBody>
          <a:bodyPr/>
          <a:lstStyle/>
          <a:p>
            <a:r>
              <a:rPr lang="en-US" dirty="0"/>
              <a:t>Most common warnings by reason: Examples</a:t>
            </a:r>
            <a:endParaRPr lang="en-LU" dirty="0"/>
          </a:p>
        </p:txBody>
      </p:sp>
      <p:graphicFrame>
        <p:nvGraphicFramePr>
          <p:cNvPr id="7" name="Table 6"/>
          <p:cNvGraphicFramePr>
            <a:graphicFrameLocks noGrp="1"/>
          </p:cNvGraphicFramePr>
          <p:nvPr>
            <p:extLst>
              <p:ext uri="{D42A27DB-BD31-4B8C-83A1-F6EECF244321}">
                <p14:modId xmlns:p14="http://schemas.microsoft.com/office/powerpoint/2010/main" val="3996976021"/>
              </p:ext>
            </p:extLst>
          </p:nvPr>
        </p:nvGraphicFramePr>
        <p:xfrm>
          <a:off x="467360" y="965201"/>
          <a:ext cx="11196320" cy="5951538"/>
        </p:xfrm>
        <a:graphic>
          <a:graphicData uri="http://schemas.openxmlformats.org/drawingml/2006/table">
            <a:tbl>
              <a:tblPr>
                <a:tableStyleId>{5C22544A-7EE6-4342-B048-85BDC9FD1C3A}</a:tableStyleId>
              </a:tblPr>
              <a:tblGrid>
                <a:gridCol w="1998112">
                  <a:extLst>
                    <a:ext uri="{9D8B030D-6E8A-4147-A177-3AD203B41FA5}">
                      <a16:colId xmlns:a16="http://schemas.microsoft.com/office/drawing/2014/main" val="28342119"/>
                    </a:ext>
                  </a:extLst>
                </a:gridCol>
                <a:gridCol w="7459777">
                  <a:extLst>
                    <a:ext uri="{9D8B030D-6E8A-4147-A177-3AD203B41FA5}">
                      <a16:colId xmlns:a16="http://schemas.microsoft.com/office/drawing/2014/main" val="3276088830"/>
                    </a:ext>
                  </a:extLst>
                </a:gridCol>
                <a:gridCol w="1738431">
                  <a:extLst>
                    <a:ext uri="{9D8B030D-6E8A-4147-A177-3AD203B41FA5}">
                      <a16:colId xmlns:a16="http://schemas.microsoft.com/office/drawing/2014/main" val="1417392691"/>
                    </a:ext>
                  </a:extLst>
                </a:gridCol>
              </a:tblGrid>
              <a:tr h="447894">
                <a:tc>
                  <a:txBody>
                    <a:bodyPr/>
                    <a:lstStyle/>
                    <a:p>
                      <a:pPr algn="ctr" fontAlgn="b"/>
                      <a:r>
                        <a:rPr lang="en-IE" sz="1800" b="1" u="none" strike="noStrike" dirty="0">
                          <a:solidFill>
                            <a:schemeClr val="bg2">
                              <a:lumMod val="25000"/>
                            </a:schemeClr>
                          </a:solidFill>
                          <a:effectLst/>
                        </a:rPr>
                        <a:t>SECTION </a:t>
                      </a:r>
                      <a:endParaRPr lang="en-IE" sz="1800" b="1" i="0" u="none" strike="noStrike" dirty="0">
                        <a:solidFill>
                          <a:schemeClr val="bg2">
                            <a:lumMod val="25000"/>
                          </a:schemeClr>
                        </a:solidFill>
                        <a:effectLst/>
                        <a:latin typeface="Calibri" panose="020F0502020204030204" pitchFamily="34" charset="0"/>
                      </a:endParaRPr>
                    </a:p>
                  </a:txBody>
                  <a:tcPr marL="4311" marR="4311" marT="4311" marB="0" anchor="ctr"/>
                </a:tc>
                <a:tc>
                  <a:txBody>
                    <a:bodyPr/>
                    <a:lstStyle/>
                    <a:p>
                      <a:pPr algn="ctr" fontAlgn="b"/>
                      <a:r>
                        <a:rPr lang="en-IE" sz="1800" b="1" u="none" strike="noStrike" dirty="0">
                          <a:solidFill>
                            <a:schemeClr val="bg2">
                              <a:lumMod val="25000"/>
                            </a:schemeClr>
                          </a:solidFill>
                          <a:effectLst/>
                        </a:rPr>
                        <a:t>Example of text </a:t>
                      </a:r>
                    </a:p>
                  </a:txBody>
                  <a:tcPr marL="4311" marR="4311" marT="4311" marB="0" anchor="ctr"/>
                </a:tc>
                <a:tc>
                  <a:txBody>
                    <a:bodyPr/>
                    <a:lstStyle/>
                    <a:p>
                      <a:pPr algn="ctr" fontAlgn="b"/>
                      <a:r>
                        <a:rPr lang="en-IE" sz="1800" b="1" u="none" strike="noStrike" dirty="0">
                          <a:solidFill>
                            <a:schemeClr val="bg2">
                              <a:lumMod val="25000"/>
                            </a:schemeClr>
                          </a:solidFill>
                          <a:effectLst/>
                        </a:rPr>
                        <a:t>Issue identified</a:t>
                      </a:r>
                      <a:endParaRPr lang="en-IE" sz="1800" b="1" i="0" u="none" strike="noStrike" dirty="0">
                        <a:solidFill>
                          <a:schemeClr val="bg2">
                            <a:lumMod val="25000"/>
                          </a:schemeClr>
                        </a:solidFill>
                        <a:effectLst/>
                        <a:latin typeface="Calibri" panose="020F0502020204030204" pitchFamily="34" charset="0"/>
                      </a:endParaRPr>
                    </a:p>
                  </a:txBody>
                  <a:tcPr marL="4311" marR="4311" marT="4311" marB="0" anchor="ctr"/>
                </a:tc>
                <a:extLst>
                  <a:ext uri="{0D108BD9-81ED-4DB2-BD59-A6C34878D82A}">
                    <a16:rowId xmlns:a16="http://schemas.microsoft.com/office/drawing/2014/main" val="3419357999"/>
                  </a:ext>
                </a:extLst>
              </a:tr>
              <a:tr h="892295">
                <a:tc>
                  <a:txBody>
                    <a:bodyPr/>
                    <a:lstStyle/>
                    <a:p>
                      <a:pPr algn="ctr" fontAlgn="b"/>
                      <a:r>
                        <a:rPr lang="en-IE" sz="1800" u="none" strike="noStrike" dirty="0">
                          <a:effectLst/>
                        </a:rPr>
                        <a:t>SECTION IV.2.2) / IV.2.7)</a:t>
                      </a:r>
                      <a:endParaRPr lang="en-IE" sz="1800" b="0" i="0" u="none" strike="noStrike" dirty="0">
                        <a:solidFill>
                          <a:srgbClr val="000000"/>
                        </a:solidFill>
                        <a:effectLst/>
                        <a:latin typeface="Calibri" panose="020F0502020204030204" pitchFamily="34" charset="0"/>
                      </a:endParaRPr>
                    </a:p>
                  </a:txBody>
                  <a:tcPr marL="4311" marR="4311" marT="4311" marB="0" anchor="ct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IV.2.2) and IV.2.7). The date from section IV.2.2) “Time limit for receipt of tenders or requests to participate” will be published as received in this notice, but please note that the date for opening of tenders (section IV.2.7) will be prior to the time limit for receipt of tenders in section </a:t>
                      </a:r>
                      <a:r>
                        <a:rPr lang="en-US" sz="1800" u="none" strike="noStrike" kern="1200">
                          <a:solidFill>
                            <a:schemeClr val="dk1"/>
                          </a:solidFill>
                          <a:effectLst/>
                          <a:latin typeface="+mn-lt"/>
                          <a:ea typeface="+mn-ea"/>
                          <a:cs typeface="+mn-cs"/>
                        </a:rPr>
                        <a:t>IV.2.2).</a:t>
                      </a:r>
                    </a:p>
                    <a:p>
                      <a:pPr marL="0" algn="ctr" defTabSz="914400" rtl="0" eaLnBrk="1" fontAlgn="b" latinLnBrk="0" hangingPunct="1"/>
                      <a:endParaRPr lang="en-US" sz="1800" u="none" strike="noStrike" kern="1200" dirty="0">
                        <a:solidFill>
                          <a:schemeClr val="dk1"/>
                        </a:solidFill>
                        <a:effectLst/>
                        <a:latin typeface="+mn-lt"/>
                        <a:ea typeface="+mn-ea"/>
                        <a:cs typeface="+mn-cs"/>
                      </a:endParaRPr>
                    </a:p>
                  </a:txBody>
                  <a:tcPr marL="4311" marR="4311" marT="4311" marB="0" anchor="ctr"/>
                </a:tc>
                <a:tc>
                  <a:txBody>
                    <a:bodyPr/>
                    <a:lstStyle/>
                    <a:p>
                      <a:pPr algn="ctr" fontAlgn="b"/>
                      <a:r>
                        <a:rPr lang="en-IE" sz="1800" b="1" u="none" strike="noStrike" dirty="0">
                          <a:effectLst/>
                        </a:rPr>
                        <a:t>Incoherent Dates</a:t>
                      </a:r>
                      <a:endParaRPr lang="en-IE" sz="1800" b="1" i="0" u="none" strike="noStrike" dirty="0">
                        <a:solidFill>
                          <a:srgbClr val="000000"/>
                        </a:solidFill>
                        <a:effectLst/>
                        <a:latin typeface="Calibri" panose="020F0502020204030204" pitchFamily="34" charset="0"/>
                      </a:endParaRPr>
                    </a:p>
                  </a:txBody>
                  <a:tcPr marL="4311" marR="4311" marT="4311" marB="0" anchor="ctr"/>
                </a:tc>
                <a:extLst>
                  <a:ext uri="{0D108BD9-81ED-4DB2-BD59-A6C34878D82A}">
                    <a16:rowId xmlns:a16="http://schemas.microsoft.com/office/drawing/2014/main" val="2599275833"/>
                  </a:ext>
                </a:extLst>
              </a:tr>
              <a:tr h="670094">
                <a:tc>
                  <a:txBody>
                    <a:bodyPr/>
                    <a:lstStyle/>
                    <a:p>
                      <a:pPr algn="ctr" fontAlgn="b"/>
                      <a:r>
                        <a:rPr lang="en-IE" sz="1800" u="none" strike="noStrike">
                          <a:effectLst/>
                        </a:rPr>
                        <a:t>SECTION V.2.4 )/ II.1.7)</a:t>
                      </a:r>
                      <a:br>
                        <a:rPr lang="en-IE" sz="1800" u="none" strike="noStrike">
                          <a:effectLst/>
                        </a:rPr>
                      </a:br>
                      <a:endParaRPr lang="en-IE" sz="1800" b="0" i="0" u="none" strike="noStrike">
                        <a:solidFill>
                          <a:srgbClr val="000000"/>
                        </a:solidFill>
                        <a:effectLst/>
                        <a:latin typeface="Calibri" panose="020F0502020204030204" pitchFamily="34" charset="0"/>
                      </a:endParaRPr>
                    </a:p>
                  </a:txBody>
                  <a:tcPr marL="4311" marR="4311" marT="4311" marB="0" anchor="ct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The notice has been published as received; however please note that the Total value of the contract/lot in section V.4 is higher than the Total value of the procurement in section </a:t>
                      </a:r>
                      <a:r>
                        <a:rPr lang="en-US" sz="1800" u="none" strike="noStrike" kern="1200">
                          <a:solidFill>
                            <a:schemeClr val="dk1"/>
                          </a:solidFill>
                          <a:effectLst/>
                          <a:latin typeface="+mn-lt"/>
                          <a:ea typeface="+mn-ea"/>
                          <a:cs typeface="+mn-cs"/>
                        </a:rPr>
                        <a:t>II.2.1.</a:t>
                      </a:r>
                    </a:p>
                    <a:p>
                      <a:pPr marL="0" algn="ctr" defTabSz="914400" rtl="0" eaLnBrk="1" fontAlgn="b" latinLnBrk="0" hangingPunct="1"/>
                      <a:endParaRPr lang="en-US" sz="1800" u="none" strike="noStrike" kern="1200" dirty="0">
                        <a:solidFill>
                          <a:schemeClr val="dk1"/>
                        </a:solidFill>
                        <a:effectLst/>
                        <a:latin typeface="+mn-lt"/>
                        <a:ea typeface="+mn-ea"/>
                        <a:cs typeface="+mn-cs"/>
                      </a:endParaRPr>
                    </a:p>
                  </a:txBody>
                  <a:tcPr marL="4311" marR="4311" marT="4311" marB="0" anchor="ctr"/>
                </a:tc>
                <a:tc>
                  <a:txBody>
                    <a:bodyPr/>
                    <a:lstStyle/>
                    <a:p>
                      <a:pPr algn="ctr" fontAlgn="b"/>
                      <a:r>
                        <a:rPr lang="en-IE" sz="1800" b="1" u="none" strike="noStrike" dirty="0">
                          <a:effectLst/>
                        </a:rPr>
                        <a:t>Wrong Value</a:t>
                      </a:r>
                      <a:endParaRPr lang="en-IE" sz="1800" b="1" i="0" u="none" strike="noStrike" dirty="0">
                        <a:solidFill>
                          <a:srgbClr val="000000"/>
                        </a:solidFill>
                        <a:effectLst/>
                        <a:latin typeface="Calibri" panose="020F0502020204030204" pitchFamily="34" charset="0"/>
                      </a:endParaRPr>
                    </a:p>
                  </a:txBody>
                  <a:tcPr marL="4311" marR="4311" marT="4311" marB="0" anchor="ctr"/>
                </a:tc>
                <a:extLst>
                  <a:ext uri="{0D108BD9-81ED-4DB2-BD59-A6C34878D82A}">
                    <a16:rowId xmlns:a16="http://schemas.microsoft.com/office/drawing/2014/main" val="2297745530"/>
                  </a:ext>
                </a:extLst>
              </a:tr>
              <a:tr h="1114496">
                <a:tc>
                  <a:txBody>
                    <a:bodyPr/>
                    <a:lstStyle/>
                    <a:p>
                      <a:pPr algn="ctr" fontAlgn="b"/>
                      <a:r>
                        <a:rPr lang="en-IE" sz="1800" u="none" strike="noStrike" dirty="0">
                          <a:effectLst/>
                        </a:rPr>
                        <a:t>SECTION</a:t>
                      </a:r>
                      <a:r>
                        <a:rPr lang="en-IE" sz="1800" u="none" strike="noStrike" baseline="0" dirty="0">
                          <a:effectLst/>
                        </a:rPr>
                        <a:t> </a:t>
                      </a:r>
                      <a:r>
                        <a:rPr lang="en-IE" sz="1800" u="none" strike="noStrike" dirty="0">
                          <a:effectLst/>
                        </a:rPr>
                        <a:t>VII</a:t>
                      </a:r>
                      <a:endParaRPr lang="en-IE" sz="1800" b="0" i="0" u="none" strike="noStrike" dirty="0">
                        <a:solidFill>
                          <a:srgbClr val="000000"/>
                        </a:solidFill>
                        <a:effectLst/>
                        <a:latin typeface="Calibri" panose="020F0502020204030204" pitchFamily="34" charset="0"/>
                      </a:endParaRPr>
                    </a:p>
                  </a:txBody>
                  <a:tcPr marL="4311" marR="4311" marT="4311" marB="0" anchor="ct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"Notice of modification" (NF20), but note that the information indicated in section VII, field VII.1.7) "Name and address of the contractor / dealer" differs from the information indicated in section V, field V .2.3) "Name and address of the contractor / dealer".</a:t>
                      </a:r>
                    </a:p>
                    <a:p>
                      <a:pPr marL="0" algn="ctr" defTabSz="914400" rtl="0" eaLnBrk="1" fontAlgn="b" latinLnBrk="0" hangingPunct="1"/>
                      <a:endParaRPr lang="en-US" sz="1800" u="none" strike="noStrike" kern="1200" dirty="0">
                        <a:solidFill>
                          <a:schemeClr val="dk1"/>
                        </a:solidFill>
                        <a:effectLst/>
                        <a:latin typeface="+mn-lt"/>
                        <a:ea typeface="+mn-ea"/>
                        <a:cs typeface="+mn-cs"/>
                      </a:endParaRPr>
                    </a:p>
                  </a:txBody>
                  <a:tcPr marL="4311" marR="4311" marT="4311" marB="0" anchor="ctr"/>
                </a:tc>
                <a:tc>
                  <a:txBody>
                    <a:bodyPr/>
                    <a:lstStyle/>
                    <a:p>
                      <a:pPr algn="ctr" fontAlgn="b"/>
                      <a:r>
                        <a:rPr lang="en-IE" sz="1800" b="1" u="none" strike="noStrike" dirty="0">
                          <a:effectLst/>
                        </a:rPr>
                        <a:t>Incomplete Text</a:t>
                      </a:r>
                      <a:endParaRPr lang="en-IE" sz="1800" b="1" i="0" u="none" strike="noStrike" dirty="0">
                        <a:solidFill>
                          <a:srgbClr val="000000"/>
                        </a:solidFill>
                        <a:effectLst/>
                        <a:latin typeface="Calibri" panose="020F0502020204030204" pitchFamily="34" charset="0"/>
                      </a:endParaRPr>
                    </a:p>
                  </a:txBody>
                  <a:tcPr marL="4311" marR="4311" marT="4311" marB="0" anchor="ctr"/>
                </a:tc>
                <a:extLst>
                  <a:ext uri="{0D108BD9-81ED-4DB2-BD59-A6C34878D82A}">
                    <a16:rowId xmlns:a16="http://schemas.microsoft.com/office/drawing/2014/main" val="1304739876"/>
                  </a:ext>
                </a:extLst>
              </a:tr>
              <a:tr h="1336697">
                <a:tc>
                  <a:txBody>
                    <a:bodyPr/>
                    <a:lstStyle/>
                    <a:p>
                      <a:pPr algn="ctr" fontAlgn="b"/>
                      <a:r>
                        <a:rPr lang="en-IE" sz="1800" u="none" strike="noStrike" dirty="0">
                          <a:effectLst/>
                        </a:rPr>
                        <a:t>SECTION I</a:t>
                      </a:r>
                      <a:br>
                        <a:rPr lang="en-IE" sz="1800" u="none" strike="noStrike" dirty="0">
                          <a:effectLst/>
                        </a:rPr>
                      </a:br>
                      <a:br>
                        <a:rPr lang="en-IE" sz="1800" u="none" strike="noStrike" dirty="0">
                          <a:effectLst/>
                        </a:rPr>
                      </a:br>
                      <a:br>
                        <a:rPr lang="en-IE" sz="1800" u="none" strike="noStrike" dirty="0">
                          <a:effectLst/>
                        </a:rPr>
                      </a:br>
                      <a:br>
                        <a:rPr lang="en-IE" sz="1800" u="none" strike="noStrike" dirty="0">
                          <a:effectLst/>
                        </a:rPr>
                      </a:br>
                      <a:br>
                        <a:rPr lang="en-IE" sz="1800" u="none" strike="noStrike" dirty="0">
                          <a:effectLst/>
                        </a:rPr>
                      </a:br>
                      <a:endParaRPr lang="en-IE" sz="1800" b="0" i="0" u="none" strike="noStrike" dirty="0">
                        <a:solidFill>
                          <a:srgbClr val="000000"/>
                        </a:solidFill>
                        <a:effectLst/>
                        <a:latin typeface="Calibri" panose="020F0502020204030204" pitchFamily="34" charset="0"/>
                      </a:endParaRPr>
                    </a:p>
                  </a:txBody>
                  <a:tcPr marL="4311" marR="4311" marT="4311" marB="0" anchor="ct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In section I.1 Contracting authority: the Official name field, and in section VI.4.1 Body responsible for appeal procedures: the fields Official name, Postal address, City, Country are not correctly filled in. In the future, please fill them in with the information requested.</a:t>
                      </a:r>
                    </a:p>
                  </a:txBody>
                  <a:tcPr marL="4311" marR="4311" marT="4311" marB="0" anchor="ctr"/>
                </a:tc>
                <a:tc>
                  <a:txBody>
                    <a:bodyPr/>
                    <a:lstStyle/>
                    <a:p>
                      <a:pPr algn="ctr" fontAlgn="b"/>
                      <a:r>
                        <a:rPr lang="en-IE" sz="1800" b="1" u="none" strike="noStrike" dirty="0">
                          <a:effectLst/>
                        </a:rPr>
                        <a:t>No Coherent Text</a:t>
                      </a:r>
                      <a:endParaRPr lang="en-IE" sz="1800" b="1" i="0" u="none" strike="noStrike" dirty="0">
                        <a:solidFill>
                          <a:srgbClr val="000000"/>
                        </a:solidFill>
                        <a:effectLst/>
                        <a:latin typeface="Calibri" panose="020F0502020204030204" pitchFamily="34" charset="0"/>
                      </a:endParaRPr>
                    </a:p>
                  </a:txBody>
                  <a:tcPr marL="4311" marR="4311" marT="4311" marB="0" anchor="ctr"/>
                </a:tc>
                <a:extLst>
                  <a:ext uri="{0D108BD9-81ED-4DB2-BD59-A6C34878D82A}">
                    <a16:rowId xmlns:a16="http://schemas.microsoft.com/office/drawing/2014/main" val="3482776073"/>
                  </a:ext>
                </a:extLst>
              </a:tr>
            </a:tbl>
          </a:graphicData>
        </a:graphic>
      </p:graphicFrame>
      <p:sp>
        <p:nvSpPr>
          <p:cNvPr id="3" name="Slide Number Placeholder 2">
            <a:extLst>
              <a:ext uri="{FF2B5EF4-FFF2-40B4-BE49-F238E27FC236}">
                <a16:creationId xmlns:a16="http://schemas.microsoft.com/office/drawing/2014/main" id="{953D372A-FFC1-4956-B273-A9541841DFFF}"/>
              </a:ext>
            </a:extLst>
          </p:cNvPr>
          <p:cNvSpPr>
            <a:spLocks noGrp="1"/>
          </p:cNvSpPr>
          <p:nvPr>
            <p:ph type="sldNum" sz="quarter" idx="12"/>
          </p:nvPr>
        </p:nvSpPr>
        <p:spPr/>
        <p:txBody>
          <a:bodyPr/>
          <a:lstStyle/>
          <a:p>
            <a:fld id="{229B4BBC-BB84-A046-AB44-125112278BC9}" type="slidenum">
              <a:rPr lang="en-LU" smtClean="0"/>
              <a:t>8</a:t>
            </a:fld>
            <a:endParaRPr lang="en-US"/>
          </a:p>
        </p:txBody>
      </p:sp>
    </p:spTree>
    <p:extLst>
      <p:ext uri="{BB962C8B-B14F-4D97-AF65-F5344CB8AC3E}">
        <p14:creationId xmlns:p14="http://schemas.microsoft.com/office/powerpoint/2010/main" val="102050085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74A6F-49CA-774C-8F2D-6932DA422E4D}"/>
              </a:ext>
            </a:extLst>
          </p:cNvPr>
          <p:cNvSpPr>
            <a:spLocks noGrp="1"/>
          </p:cNvSpPr>
          <p:nvPr>
            <p:ph type="title"/>
          </p:nvPr>
        </p:nvSpPr>
        <p:spPr>
          <a:xfrm>
            <a:off x="838202" y="127583"/>
            <a:ext cx="10498014" cy="1152577"/>
          </a:xfrm>
        </p:spPr>
        <p:txBody>
          <a:bodyPr>
            <a:normAutofit/>
          </a:bodyPr>
          <a:lstStyle/>
          <a:p>
            <a:r>
              <a:rPr lang="en-IE" dirty="0"/>
              <a:t>Production figures: 01/01/2022 – 06/12/2022</a:t>
            </a:r>
            <a:br>
              <a:rPr lang="en-IE" dirty="0"/>
            </a:br>
            <a:r>
              <a:rPr lang="en-IE" sz="2400" dirty="0"/>
              <a:t>Rejected notices in Production by reason</a:t>
            </a:r>
            <a:endParaRPr lang="en-LU" sz="2400" dirty="0"/>
          </a:p>
        </p:txBody>
      </p:sp>
      <p:graphicFrame>
        <p:nvGraphicFramePr>
          <p:cNvPr id="7" name="Content Placeholder 6"/>
          <p:cNvGraphicFramePr>
            <a:graphicFrameLocks noGrp="1"/>
          </p:cNvGraphicFramePr>
          <p:nvPr>
            <p:ph sz="half" idx="2"/>
          </p:nvPr>
        </p:nvGraphicFramePr>
        <p:xfrm>
          <a:off x="6685280" y="1046480"/>
          <a:ext cx="5405120" cy="4988243"/>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C003050F-BD19-4CD4-BCDE-DD7D553CFFF7}"/>
              </a:ext>
            </a:extLst>
          </p:cNvPr>
          <p:cNvSpPr>
            <a:spLocks noGrp="1"/>
          </p:cNvSpPr>
          <p:nvPr>
            <p:ph type="sldNum" sz="quarter" idx="12"/>
          </p:nvPr>
        </p:nvSpPr>
        <p:spPr/>
        <p:txBody>
          <a:bodyPr/>
          <a:lstStyle/>
          <a:p>
            <a:fld id="{229B4BBC-BB84-A046-AB44-125112278BC9}" type="slidenum">
              <a:rPr lang="en-LU" smtClean="0"/>
              <a:t>9</a:t>
            </a:fld>
            <a:endParaRPr lang="en-US"/>
          </a:p>
        </p:txBody>
      </p:sp>
      <p:graphicFrame>
        <p:nvGraphicFramePr>
          <p:cNvPr id="8" name="Chart 7">
            <a:extLst>
              <a:ext uri="{FF2B5EF4-FFF2-40B4-BE49-F238E27FC236}">
                <a16:creationId xmlns:a16="http://schemas.microsoft.com/office/drawing/2014/main" id="{96FD6B87-99C4-41FC-BCBC-C06D0A506B2F}"/>
              </a:ext>
            </a:extLst>
          </p:cNvPr>
          <p:cNvGraphicFramePr>
            <a:graphicFrameLocks/>
          </p:cNvGraphicFramePr>
          <p:nvPr>
            <p:extLst>
              <p:ext uri="{D42A27DB-BD31-4B8C-83A1-F6EECF244321}">
                <p14:modId xmlns:p14="http://schemas.microsoft.com/office/powerpoint/2010/main" val="2223051036"/>
              </p:ext>
            </p:extLst>
          </p:nvPr>
        </p:nvGraphicFramePr>
        <p:xfrm>
          <a:off x="518259" y="1494473"/>
          <a:ext cx="11137899" cy="45402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69302074"/>
      </p:ext>
    </p:extLst>
  </p:cSld>
  <p:clrMapOvr>
    <a:masterClrMapping/>
  </p:clrMapOvr>
  <p:transition spd="slow">
    <p:push dir="u"/>
  </p:transition>
</p:sld>
</file>

<file path=ppt/theme/theme1.xml><?xml version="1.0" encoding="utf-8"?>
<a:theme xmlns:a="http://schemas.openxmlformats.org/drawingml/2006/main" name="Office Theme">
  <a:themeElements>
    <a:clrScheme name="OP Ted">
      <a:dk1>
        <a:srgbClr val="000000"/>
      </a:dk1>
      <a:lt1>
        <a:srgbClr val="FFFFFF"/>
      </a:lt1>
      <a:dk2>
        <a:srgbClr val="44546A"/>
      </a:dk2>
      <a:lt2>
        <a:srgbClr val="DFE9F2"/>
      </a:lt2>
      <a:accent1>
        <a:srgbClr val="339900"/>
      </a:accent1>
      <a:accent2>
        <a:srgbClr val="6699CC"/>
      </a:accent2>
      <a:accent3>
        <a:srgbClr val="BFD850"/>
      </a:accent3>
      <a:accent4>
        <a:srgbClr val="E1EDAE"/>
      </a:accent4>
      <a:accent5>
        <a:srgbClr val="AAD5F9"/>
      </a:accent5>
      <a:accent6>
        <a:srgbClr val="D3EBF9"/>
      </a:accent6>
      <a:hlink>
        <a:srgbClr val="6699CC"/>
      </a:hlink>
      <a:folHlink>
        <a:srgbClr val="99228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d white background 2.potx [Read-Only]" id="{A232731A-453F-4A72-A056-A87F4ED2315E}" vid="{08BC60ED-0125-4C5C-8DCE-6AEF2BFBD0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BA6791DDFFC024DAA4136D92359EB10" ma:contentTypeVersion="13" ma:contentTypeDescription="Create a new document." ma:contentTypeScope="" ma:versionID="ea321b4f234790b1dcdfd2c0a034191a">
  <xsd:schema xmlns:xsd="http://www.w3.org/2001/XMLSchema" xmlns:xs="http://www.w3.org/2001/XMLSchema" xmlns:p="http://schemas.microsoft.com/office/2006/metadata/properties" xmlns:ns2="cce4269c-1bca-4c47-bcbd-0ca0cb14aa6e" xmlns:ns3="96a7f24e-e0df-4592-b6e0-4a62e251a0e5" targetNamespace="http://schemas.microsoft.com/office/2006/metadata/properties" ma:root="true" ma:fieldsID="c0bc2ca0a0231eb86a586464861eb478" ns2:_="" ns3:_="">
    <xsd:import namespace="cce4269c-1bca-4c47-bcbd-0ca0cb14aa6e"/>
    <xsd:import namespace="96a7f24e-e0df-4592-b6e0-4a62e251a0e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e4269c-1bca-4c47-bcbd-0ca0cb14aa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6a7f24e-e0df-4592-b6e0-4a62e251a0e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7752f0e4-ce4d-4dd6-bee9-8d6d8b668caa}" ma:internalName="TaxCatchAll" ma:showField="CatchAllData" ma:web="96a7f24e-e0df-4592-b6e0-4a62e251a0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6a7f24e-e0df-4592-b6e0-4a62e251a0e5" xsi:nil="true"/>
    <lcf76f155ced4ddcb4097134ff3c332f xmlns="cce4269c-1bca-4c47-bcbd-0ca0cb14aa6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12B4E3-CB7B-43B4-A329-E3E4087C71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e4269c-1bca-4c47-bcbd-0ca0cb14aa6e"/>
    <ds:schemaRef ds:uri="96a7f24e-e0df-4592-b6e0-4a62e251a0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A3564F1-E48F-4277-908E-D2BE11B9D88E}">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24097087-e6b1-4b66-9fbf-c9f29b174eb1"/>
    <ds:schemaRef ds:uri="http://www.w3.org/XML/1998/namespace"/>
    <ds:schemaRef ds:uri="96a7f24e-e0df-4592-b6e0-4a62e251a0e5"/>
    <ds:schemaRef ds:uri="cce4269c-1bca-4c47-bcbd-0ca0cb14aa6e"/>
  </ds:schemaRefs>
</ds:datastoreItem>
</file>

<file path=customXml/itemProps3.xml><?xml version="1.0" encoding="utf-8"?>
<ds:datastoreItem xmlns:ds="http://schemas.openxmlformats.org/officeDocument/2006/customXml" ds:itemID="{96EB9826-2F22-4913-A95E-BD1B7B121D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eSentool</Template>
  <TotalTime>6695</TotalTime>
  <Words>568</Words>
  <Application>Microsoft Office PowerPoint</Application>
  <PresentationFormat>Widescreen</PresentationFormat>
  <Paragraphs>81</Paragraphs>
  <Slides>11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Bahnschrift</vt:lpstr>
      <vt:lpstr>Calibri</vt:lpstr>
      <vt:lpstr>System Font Regular</vt:lpstr>
      <vt:lpstr>Office Theme</vt:lpstr>
      <vt:lpstr>Current status of eSENTOOL and DATA QUALITY</vt:lpstr>
      <vt:lpstr>Statistics on most common quality issues and errors: 01/01/2022 – 06/12/2022</vt:lpstr>
      <vt:lpstr>Quality of Notices 2022 The four most common validation rules triggered in eSentool</vt:lpstr>
      <vt:lpstr>Quality of Notices 2022</vt:lpstr>
      <vt:lpstr>Quality of Notices 2022 Most common rules to reject notices in eSentool</vt:lpstr>
      <vt:lpstr>Quality of Notices 2022</vt:lpstr>
      <vt:lpstr>Production figures: 01/01/2022 – 06/12/2022 Low quality notices in Production by reason</vt:lpstr>
      <vt:lpstr>Most common warnings by reason: Examples</vt:lpstr>
      <vt:lpstr>Production figures: 01/01/2022 – 06/12/2022 Rejected notices in Production by reason</vt:lpstr>
      <vt:lpstr>What’s next</vt:lpstr>
      <vt:lpstr>Thank you for your Attention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for thematic Powerpoint presentation</dc:title>
  <dc:creator>IOANNIDOU Evgenia (OP)</dc:creator>
  <cp:lastModifiedBy>FERRAND Karl (OP)</cp:lastModifiedBy>
  <cp:revision>314</cp:revision>
  <dcterms:created xsi:type="dcterms:W3CDTF">2021-09-29T13:19:03Z</dcterms:created>
  <dcterms:modified xsi:type="dcterms:W3CDTF">2022-12-12T11:35:50Z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0x0101008BA6791DDFFC024DAA4136D92359EB10</vt:lpwstr>
  </property>
  <property fmtid="{D5CDD505-2E9C-101B-9397-08002B2CF9AE}" pid="3" name="MSIP_Label_6bd9ddd1-4d20-43f6-abfa-fc3c07406f94_Enabled">
    <vt:lpwstr>true</vt:lpwstr>
  </property>
  <property fmtid="{D5CDD505-2E9C-101B-9397-08002B2CF9AE}" pid="4" name="MSIP_Label_6bd9ddd1-4d20-43f6-abfa-fc3c07406f94_SetDate">
    <vt:lpwstr>2022-12-06T18:15:47Z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81114847-bff7-4160-acd3-87add16b2056</vt:lpwstr>
  </property>
  <property fmtid="{D5CDD505-2E9C-101B-9397-08002B2CF9AE}" pid="9" name="MSIP_Label_6bd9ddd1-4d20-43f6-abfa-fc3c07406f94_ContentBits">
    <vt:lpwstr>0</vt:lpwstr>
  </property>
  <property fmtid="{D5CDD505-2E9C-101B-9397-08002B2CF9AE}" pid="10" name="MediaServiceImageTags">
    <vt:lpwstr/>
  </property>
</Properties>
</file>