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9"/>
  </p:notesMasterIdLst>
  <p:sldIdLst>
    <p:sldId id="256" r:id="rId6"/>
    <p:sldId id="298" r:id="rId7"/>
    <p:sldId id="300" r:id="rId8"/>
    <p:sldId id="299" r:id="rId9"/>
    <p:sldId id="259" r:id="rId10"/>
    <p:sldId id="270" r:id="rId11"/>
    <p:sldId id="271" r:id="rId12"/>
    <p:sldId id="272" r:id="rId13"/>
    <p:sldId id="269" r:id="rId14"/>
    <p:sldId id="273" r:id="rId15"/>
    <p:sldId id="725" r:id="rId16"/>
    <p:sldId id="726" r:id="rId17"/>
    <p:sldId id="727" r:id="rId18"/>
    <p:sldId id="736" r:id="rId19"/>
    <p:sldId id="730" r:id="rId20"/>
    <p:sldId id="732" r:id="rId21"/>
    <p:sldId id="733" r:id="rId22"/>
    <p:sldId id="734" r:id="rId23"/>
    <p:sldId id="284" r:id="rId24"/>
    <p:sldId id="303" r:id="rId25"/>
    <p:sldId id="282" r:id="rId26"/>
    <p:sldId id="283" r:id="rId27"/>
    <p:sldId id="279" r:id="rId28"/>
    <p:sldId id="280" r:id="rId29"/>
    <p:sldId id="281" r:id="rId30"/>
    <p:sldId id="286" r:id="rId31"/>
    <p:sldId id="287" r:id="rId32"/>
    <p:sldId id="288" r:id="rId33"/>
    <p:sldId id="296" r:id="rId34"/>
    <p:sldId id="737" r:id="rId35"/>
    <p:sldId id="295" r:id="rId36"/>
    <p:sldId id="729" r:id="rId37"/>
    <p:sldId id="297" r:id="rId38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42667E-144C-7A17-3F2F-177F5320A574}" name="IOANNIDOU Evgenia (OP)" initials="IE(" userId="S::Evgenia.IOANNIDOU@publications.europa.eu::16f124f7-669e-485c-9745-0037c49b2f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897E3-FF0A-CA37-183B-A57AA24B6499}" v="1" dt="2022-12-12T08:18:10.910"/>
    <p1510:client id="{2754A034-B729-97FF-0019-F1F6FC768A21}" v="3" dt="2022-12-12T10:55:12.215"/>
    <p1510:client id="{6B42D5F8-672D-D98C-4EBD-4D1B3BF40DAE}" v="1" dt="2022-12-12T08:24:56.116"/>
    <p1510:client id="{A476C0B5-49D8-955C-BE83-0D488CF82FFF}" v="70" dt="2022-12-12T11:12:10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00" autoAdjust="0"/>
  </p:normalViewPr>
  <p:slideViewPr>
    <p:cSldViewPr snapToGrid="0">
      <p:cViewPr varScale="1">
        <p:scale>
          <a:sx n="82" d="100"/>
          <a:sy n="82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LOVSKI Marketa (OP)" userId="S::marketa.velovski@publications.europa.eu::74d0e50a-353a-4e44-bbad-c4c83e755927" providerId="AD" clId="Web-{A476C0B5-49D8-955C-BE83-0D488CF82FFF}"/>
    <pc:docChg chg="addSld delSld modSld">
      <pc:chgData name="VELOVSKI Marketa (OP)" userId="S::marketa.velovski@publications.europa.eu::74d0e50a-353a-4e44-bbad-c4c83e755927" providerId="AD" clId="Web-{A476C0B5-49D8-955C-BE83-0D488CF82FFF}" dt="2022-12-12T11:12:10.542" v="64" actId="1076"/>
      <pc:docMkLst>
        <pc:docMk/>
      </pc:docMkLst>
      <pc:sldChg chg="addSp delSp modSp">
        <pc:chgData name="VELOVSKI Marketa (OP)" userId="S::marketa.velovski@publications.europa.eu::74d0e50a-353a-4e44-bbad-c4c83e755927" providerId="AD" clId="Web-{A476C0B5-49D8-955C-BE83-0D488CF82FFF}" dt="2022-12-12T11:08:36.519" v="24"/>
        <pc:sldMkLst>
          <pc:docMk/>
          <pc:sldMk cId="2878930430" sldId="296"/>
        </pc:sldMkLst>
        <pc:picChg chg="add del mod">
          <ac:chgData name="VELOVSKI Marketa (OP)" userId="S::marketa.velovski@publications.europa.eu::74d0e50a-353a-4e44-bbad-c4c83e755927" providerId="AD" clId="Web-{A476C0B5-49D8-955C-BE83-0D488CF82FFF}" dt="2022-12-12T11:08:36.519" v="24"/>
          <ac:picMkLst>
            <pc:docMk/>
            <pc:sldMk cId="2878930430" sldId="296"/>
            <ac:picMk id="3" creationId="{3C66E816-2AD9-9844-5ACB-BA8495ED5653}"/>
          </ac:picMkLst>
        </pc:picChg>
      </pc:sldChg>
      <pc:sldChg chg="addSp delSp modSp new">
        <pc:chgData name="VELOVSKI Marketa (OP)" userId="S::marketa.velovski@publications.europa.eu::74d0e50a-353a-4e44-bbad-c4c83e755927" providerId="AD" clId="Web-{A476C0B5-49D8-955C-BE83-0D488CF82FFF}" dt="2022-12-12T11:12:10.542" v="64" actId="1076"/>
        <pc:sldMkLst>
          <pc:docMk/>
          <pc:sldMk cId="1482062597" sldId="737"/>
        </pc:sldMkLst>
        <pc:spChg chg="mod">
          <ac:chgData name="VELOVSKI Marketa (OP)" userId="S::marketa.velovski@publications.europa.eu::74d0e50a-353a-4e44-bbad-c4c83e755927" providerId="AD" clId="Web-{A476C0B5-49D8-955C-BE83-0D488CF82FFF}" dt="2022-12-12T11:11:52.729" v="57" actId="1076"/>
          <ac:spMkLst>
            <pc:docMk/>
            <pc:sldMk cId="1482062597" sldId="737"/>
            <ac:spMk id="2" creationId="{6F2AADF0-3EFA-5EA7-5857-12D17575D61C}"/>
          </ac:spMkLst>
        </pc:spChg>
        <pc:spChg chg="del">
          <ac:chgData name="VELOVSKI Marketa (OP)" userId="S::marketa.velovski@publications.europa.eu::74d0e50a-353a-4e44-bbad-c4c83e755927" providerId="AD" clId="Web-{A476C0B5-49D8-955C-BE83-0D488CF82FFF}" dt="2022-12-12T11:11:54.683" v="58"/>
          <ac:spMkLst>
            <pc:docMk/>
            <pc:sldMk cId="1482062597" sldId="737"/>
            <ac:spMk id="3" creationId="{062FC684-883C-D567-F5DC-259EA68E2137}"/>
          </ac:spMkLst>
        </pc:spChg>
        <pc:spChg chg="del">
          <ac:chgData name="VELOVSKI Marketa (OP)" userId="S::marketa.velovski@publications.europa.eu::74d0e50a-353a-4e44-bbad-c4c83e755927" providerId="AD" clId="Web-{A476C0B5-49D8-955C-BE83-0D488CF82FFF}" dt="2022-12-12T11:11:56.792" v="59"/>
          <ac:spMkLst>
            <pc:docMk/>
            <pc:sldMk cId="1482062597" sldId="737"/>
            <ac:spMk id="4" creationId="{52908A87-1497-804E-6B6E-9D5E249EFD8D}"/>
          </ac:spMkLst>
        </pc:spChg>
        <pc:picChg chg="add mod ord">
          <ac:chgData name="VELOVSKI Marketa (OP)" userId="S::marketa.velovski@publications.europa.eu::74d0e50a-353a-4e44-bbad-c4c83e755927" providerId="AD" clId="Web-{A476C0B5-49D8-955C-BE83-0D488CF82FFF}" dt="2022-12-12T11:12:10.542" v="64" actId="1076"/>
          <ac:picMkLst>
            <pc:docMk/>
            <pc:sldMk cId="1482062597" sldId="737"/>
            <ac:picMk id="6" creationId="{848B45B8-927E-5E02-6F7B-D8AC36E4C449}"/>
          </ac:picMkLst>
        </pc:picChg>
      </pc:sldChg>
      <pc:sldChg chg="addSp delSp modSp new del">
        <pc:chgData name="VELOVSKI Marketa (OP)" userId="S::marketa.velovski@publications.europa.eu::74d0e50a-353a-4e44-bbad-c4c83e755927" providerId="AD" clId="Web-{A476C0B5-49D8-955C-BE83-0D488CF82FFF}" dt="2022-12-12T11:11:35.572" v="45"/>
        <pc:sldMkLst>
          <pc:docMk/>
          <pc:sldMk cId="2655484802" sldId="737"/>
        </pc:sldMkLst>
        <pc:spChg chg="mod">
          <ac:chgData name="VELOVSKI Marketa (OP)" userId="S::marketa.velovski@publications.europa.eu::74d0e50a-353a-4e44-bbad-c4c83e755927" providerId="AD" clId="Web-{A476C0B5-49D8-955C-BE83-0D488CF82FFF}" dt="2022-12-12T11:02:28.413" v="13" actId="1076"/>
          <ac:spMkLst>
            <pc:docMk/>
            <pc:sldMk cId="2655484802" sldId="737"/>
            <ac:spMk id="2" creationId="{CF3B29BC-5F62-2D1D-B9CF-F6C1AE9B7AF9}"/>
          </ac:spMkLst>
        </pc:spChg>
        <pc:spChg chg="del mod">
          <ac:chgData name="VELOVSKI Marketa (OP)" userId="S::marketa.velovski@publications.europa.eu::74d0e50a-353a-4e44-bbad-c4c83e755927" providerId="AD" clId="Web-{A476C0B5-49D8-955C-BE83-0D488CF82FFF}" dt="2022-12-12T11:04:58.793" v="18"/>
          <ac:spMkLst>
            <pc:docMk/>
            <pc:sldMk cId="2655484802" sldId="737"/>
            <ac:spMk id="3" creationId="{039045AA-0E67-4056-4100-F5782D067744}"/>
          </ac:spMkLst>
        </pc:spChg>
        <pc:spChg chg="del">
          <ac:chgData name="VELOVSKI Marketa (OP)" userId="S::marketa.velovski@publications.europa.eu::74d0e50a-353a-4e44-bbad-c4c83e755927" providerId="AD" clId="Web-{A476C0B5-49D8-955C-BE83-0D488CF82FFF}" dt="2022-12-12T11:02:12.318" v="1"/>
          <ac:spMkLst>
            <pc:docMk/>
            <pc:sldMk cId="2655484802" sldId="737"/>
            <ac:spMk id="4" creationId="{CECE4B3B-C1C8-AD52-0DA9-3DF1C815911B}"/>
          </ac:spMkLst>
        </pc:spChg>
        <pc:spChg chg="add del mod">
          <ac:chgData name="VELOVSKI Marketa (OP)" userId="S::marketa.velovski@publications.europa.eu::74d0e50a-353a-4e44-bbad-c4c83e755927" providerId="AD" clId="Web-{A476C0B5-49D8-955C-BE83-0D488CF82FFF}" dt="2022-12-12T11:08:45.723" v="25"/>
          <ac:spMkLst>
            <pc:docMk/>
            <pc:sldMk cId="2655484802" sldId="737"/>
            <ac:spMk id="8" creationId="{6CF9BFB2-6C16-BF30-313E-18ECC04C2F0D}"/>
          </ac:spMkLst>
        </pc:spChg>
        <pc:spChg chg="add del mod">
          <ac:chgData name="VELOVSKI Marketa (OP)" userId="S::marketa.velovski@publications.europa.eu::74d0e50a-353a-4e44-bbad-c4c83e755927" providerId="AD" clId="Web-{A476C0B5-49D8-955C-BE83-0D488CF82FFF}" dt="2022-12-12T11:09:51.381" v="30"/>
          <ac:spMkLst>
            <pc:docMk/>
            <pc:sldMk cId="2655484802" sldId="737"/>
            <ac:spMk id="11" creationId="{6E447BEB-73DE-5F17-94A2-0E4AD00515E0}"/>
          </ac:spMkLst>
        </pc:spChg>
        <pc:spChg chg="add del mod">
          <ac:chgData name="VELOVSKI Marketa (OP)" userId="S::marketa.velovski@publications.europa.eu::74d0e50a-353a-4e44-bbad-c4c83e755927" providerId="AD" clId="Web-{A476C0B5-49D8-955C-BE83-0D488CF82FFF}" dt="2022-12-12T11:10:16.335" v="36"/>
          <ac:spMkLst>
            <pc:docMk/>
            <pc:sldMk cId="2655484802" sldId="737"/>
            <ac:spMk id="14" creationId="{B1F57305-1FEF-0D82-8096-2930B8380F5B}"/>
          </ac:spMkLst>
        </pc:spChg>
        <pc:spChg chg="add del mod">
          <ac:chgData name="VELOVSKI Marketa (OP)" userId="S::marketa.velovski@publications.europa.eu::74d0e50a-353a-4e44-bbad-c4c83e755927" providerId="AD" clId="Web-{A476C0B5-49D8-955C-BE83-0D488CF82FFF}" dt="2022-12-12T11:10:36.117" v="40"/>
          <ac:spMkLst>
            <pc:docMk/>
            <pc:sldMk cId="2655484802" sldId="737"/>
            <ac:spMk id="17" creationId="{87A8766F-4B0B-E14A-4D3B-C9E827B775F7}"/>
          </ac:spMkLst>
        </pc:spChg>
        <pc:picChg chg="add del mod ord">
          <ac:chgData name="VELOVSKI Marketa (OP)" userId="S::marketa.velovski@publications.europa.eu::74d0e50a-353a-4e44-bbad-c4c83e755927" providerId="AD" clId="Web-{A476C0B5-49D8-955C-BE83-0D488CF82FFF}" dt="2022-12-12T11:05:08.981" v="22"/>
          <ac:picMkLst>
            <pc:docMk/>
            <pc:sldMk cId="2655484802" sldId="737"/>
            <ac:picMk id="6" creationId="{579F09F5-F04C-D9D1-174B-0BC5E67FF028}"/>
          </ac:picMkLst>
        </pc:picChg>
        <pc:picChg chg="add del mod ord">
          <ac:chgData name="VELOVSKI Marketa (OP)" userId="S::marketa.velovski@publications.europa.eu::74d0e50a-353a-4e44-bbad-c4c83e755927" providerId="AD" clId="Web-{A476C0B5-49D8-955C-BE83-0D488CF82FFF}" dt="2022-12-12T11:08:55.020" v="29"/>
          <ac:picMkLst>
            <pc:docMk/>
            <pc:sldMk cId="2655484802" sldId="737"/>
            <ac:picMk id="9" creationId="{50A8A80C-8C99-4352-D88C-1C40F9914E17}"/>
          </ac:picMkLst>
        </pc:picChg>
        <pc:picChg chg="add del mod ord">
          <ac:chgData name="VELOVSKI Marketa (OP)" userId="S::marketa.velovski@publications.europa.eu::74d0e50a-353a-4e44-bbad-c4c83e755927" providerId="AD" clId="Web-{A476C0B5-49D8-955C-BE83-0D488CF82FFF}" dt="2022-12-12T11:10:07.491" v="35"/>
          <ac:picMkLst>
            <pc:docMk/>
            <pc:sldMk cId="2655484802" sldId="737"/>
            <ac:picMk id="12" creationId="{5D6B2C4C-898B-D146-BC4B-6BE4EAB2D472}"/>
          </ac:picMkLst>
        </pc:picChg>
        <pc:picChg chg="add del mod ord">
          <ac:chgData name="VELOVSKI Marketa (OP)" userId="S::marketa.velovski@publications.europa.eu::74d0e50a-353a-4e44-bbad-c4c83e755927" providerId="AD" clId="Web-{A476C0B5-49D8-955C-BE83-0D488CF82FFF}" dt="2022-12-12T11:10:28.117" v="39"/>
          <ac:picMkLst>
            <pc:docMk/>
            <pc:sldMk cId="2655484802" sldId="737"/>
            <ac:picMk id="15" creationId="{DE208BDF-26BA-7A79-F7E0-461B135836CF}"/>
          </ac:picMkLst>
        </pc:picChg>
        <pc:picChg chg="add mod ord">
          <ac:chgData name="VELOVSKI Marketa (OP)" userId="S::marketa.velovski@publications.europa.eu::74d0e50a-353a-4e44-bbad-c4c83e755927" providerId="AD" clId="Web-{A476C0B5-49D8-955C-BE83-0D488CF82FFF}" dt="2022-12-12T11:10:55.196" v="44" actId="1076"/>
          <ac:picMkLst>
            <pc:docMk/>
            <pc:sldMk cId="2655484802" sldId="737"/>
            <ac:picMk id="18" creationId="{F8B1C95E-D187-0ACA-CF0A-A0172DB65425}"/>
          </ac:picMkLst>
        </pc:picChg>
      </pc:sldChg>
    </pc:docChg>
  </pc:docChgLst>
  <pc:docChgLst>
    <pc:chgData name="IOANNIDOU Evgenia (OP)" userId="S::evgenia.ioannidou@publications.europa.eu::16f124f7-669e-485c-9745-0037c49b2ff1" providerId="AD" clId="Web-{2754A034-B729-97FF-0019-F1F6FC768A21}"/>
    <pc:docChg chg="modSld">
      <pc:chgData name="IOANNIDOU Evgenia (OP)" userId="S::evgenia.ioannidou@publications.europa.eu::16f124f7-669e-485c-9745-0037c49b2ff1" providerId="AD" clId="Web-{2754A034-B729-97FF-0019-F1F6FC768A21}" dt="2022-12-12T10:55:12.215" v="3" actId="20577"/>
      <pc:docMkLst>
        <pc:docMk/>
      </pc:docMkLst>
      <pc:sldChg chg="modSp">
        <pc:chgData name="IOANNIDOU Evgenia (OP)" userId="S::evgenia.ioannidou@publications.europa.eu::16f124f7-669e-485c-9745-0037c49b2ff1" providerId="AD" clId="Web-{2754A034-B729-97FF-0019-F1F6FC768A21}" dt="2022-12-12T10:55:12.215" v="3" actId="20577"/>
        <pc:sldMkLst>
          <pc:docMk/>
          <pc:sldMk cId="3740371541" sldId="271"/>
        </pc:sldMkLst>
        <pc:spChg chg="mod">
          <ac:chgData name="IOANNIDOU Evgenia (OP)" userId="S::evgenia.ioannidou@publications.europa.eu::16f124f7-669e-485c-9745-0037c49b2ff1" providerId="AD" clId="Web-{2754A034-B729-97FF-0019-F1F6FC768A21}" dt="2022-12-12T10:55:12.215" v="3" actId="20577"/>
          <ac:spMkLst>
            <pc:docMk/>
            <pc:sldMk cId="3740371541" sldId="271"/>
            <ac:spMk id="3" creationId="{C76EEE32-05B1-3943-B6B7-F172254DA883}"/>
          </ac:spMkLst>
        </pc:spChg>
      </pc:sldChg>
    </pc:docChg>
  </pc:docChgLst>
  <pc:docChgLst>
    <pc:chgData name="IOANNIDOU Evgenia (OP)" userId="S::evgenia.ioannidou@publications.europa.eu::16f124f7-669e-485c-9745-0037c49b2ff1" providerId="AD" clId="Web-{40CA075C-43E6-47BE-BE81-61BEF4A38BD7}"/>
    <pc:docChg chg="modSld">
      <pc:chgData name="IOANNIDOU Evgenia (OP)" userId="S::evgenia.ioannidou@publications.europa.eu::16f124f7-669e-485c-9745-0037c49b2ff1" providerId="AD" clId="Web-{40CA075C-43E6-47BE-BE81-61BEF4A38BD7}" dt="2022-12-09T15:48:04.583" v="20"/>
      <pc:docMkLst>
        <pc:docMk/>
      </pc:docMkLst>
      <pc:sldChg chg="delCm">
        <pc:chgData name="IOANNIDOU Evgenia (OP)" userId="S::evgenia.ioannidou@publications.europa.eu::16f124f7-669e-485c-9745-0037c49b2ff1" providerId="AD" clId="Web-{40CA075C-43E6-47BE-BE81-61BEF4A38BD7}" dt="2022-12-09T15:38:06.299" v="0"/>
        <pc:sldMkLst>
          <pc:docMk/>
          <pc:sldMk cId="3777327881" sldId="259"/>
        </pc:sldMkLst>
      </pc:sldChg>
      <pc:sldChg chg="modSp modNotes">
        <pc:chgData name="IOANNIDOU Evgenia (OP)" userId="S::evgenia.ioannidou@publications.europa.eu::16f124f7-669e-485c-9745-0037c49b2ff1" providerId="AD" clId="Web-{40CA075C-43E6-47BE-BE81-61BEF4A38BD7}" dt="2022-12-09T15:48:04.583" v="20"/>
        <pc:sldMkLst>
          <pc:docMk/>
          <pc:sldMk cId="1805102386" sldId="296"/>
        </pc:sldMkLst>
        <pc:graphicFrameChg chg="mod modGraphic">
          <ac:chgData name="IOANNIDOU Evgenia (OP)" userId="S::evgenia.ioannidou@publications.europa.eu::16f124f7-669e-485c-9745-0037c49b2ff1" providerId="AD" clId="Web-{40CA075C-43E6-47BE-BE81-61BEF4A38BD7}" dt="2022-12-09T15:47:28.066" v="15" actId="20577"/>
          <ac:graphicFrameMkLst>
            <pc:docMk/>
            <pc:sldMk cId="1805102386" sldId="296"/>
            <ac:graphicFrameMk id="4" creationId="{B7A36D98-F051-41ED-8DE6-EE77123AD907}"/>
          </ac:graphicFrameMkLst>
        </pc:graphicFrameChg>
      </pc:sldChg>
    </pc:docChg>
  </pc:docChgLst>
  <pc:docChgLst>
    <pc:chgData name="FERRAND Karl (OP)" userId="f83b00f0-b215-47b6-8f86-c4ae3ea907e4" providerId="ADAL" clId="{8E42DAF4-5EDF-426F-BD50-28203F045F07}"/>
    <pc:docChg chg="modSld">
      <pc:chgData name="FERRAND Karl (OP)" userId="f83b00f0-b215-47b6-8f86-c4ae3ea907e4" providerId="ADAL" clId="{8E42DAF4-5EDF-426F-BD50-28203F045F07}" dt="2022-12-12T11:45:26.248" v="5"/>
      <pc:docMkLst>
        <pc:docMk/>
      </pc:docMkLst>
      <pc:sldChg chg="modTransition">
        <pc:chgData name="FERRAND Karl (OP)" userId="f83b00f0-b215-47b6-8f86-c4ae3ea907e4" providerId="ADAL" clId="{8E42DAF4-5EDF-426F-BD50-28203F045F07}" dt="2022-12-12T11:45:26.248" v="5"/>
        <pc:sldMkLst>
          <pc:docMk/>
          <pc:sldMk cId="1495840817" sldId="295"/>
        </pc:sldMkLst>
      </pc:sldChg>
      <pc:sldChg chg="modTransition">
        <pc:chgData name="FERRAND Karl (OP)" userId="f83b00f0-b215-47b6-8f86-c4ae3ea907e4" providerId="ADAL" clId="{8E42DAF4-5EDF-426F-BD50-28203F045F07}" dt="2022-12-12T11:45:26.248" v="5"/>
        <pc:sldMkLst>
          <pc:docMk/>
          <pc:sldMk cId="2878930430" sldId="296"/>
        </pc:sldMkLst>
      </pc:sldChg>
      <pc:sldChg chg="modSp mod">
        <pc:chgData name="FERRAND Karl (OP)" userId="f83b00f0-b215-47b6-8f86-c4ae3ea907e4" providerId="ADAL" clId="{8E42DAF4-5EDF-426F-BD50-28203F045F07}" dt="2022-12-12T11:44:43.705" v="4" actId="6549"/>
        <pc:sldMkLst>
          <pc:docMk/>
          <pc:sldMk cId="1246886432" sldId="729"/>
        </pc:sldMkLst>
        <pc:spChg chg="mod">
          <ac:chgData name="FERRAND Karl (OP)" userId="f83b00f0-b215-47b6-8f86-c4ae3ea907e4" providerId="ADAL" clId="{8E42DAF4-5EDF-426F-BD50-28203F045F07}" dt="2022-12-12T11:44:43.705" v="4" actId="6549"/>
          <ac:spMkLst>
            <pc:docMk/>
            <pc:sldMk cId="1246886432" sldId="729"/>
            <ac:spMk id="3" creationId="{C76EEE32-05B1-3943-B6B7-F172254DA883}"/>
          </ac:spMkLst>
        </pc:spChg>
      </pc:sldChg>
      <pc:sldChg chg="modTransition">
        <pc:chgData name="FERRAND Karl (OP)" userId="f83b00f0-b215-47b6-8f86-c4ae3ea907e4" providerId="ADAL" clId="{8E42DAF4-5EDF-426F-BD50-28203F045F07}" dt="2022-12-12T11:45:26.248" v="5"/>
        <pc:sldMkLst>
          <pc:docMk/>
          <pc:sldMk cId="1482062597" sldId="737"/>
        </pc:sldMkLst>
      </pc:sldChg>
    </pc:docChg>
  </pc:docChgLst>
  <pc:docChgLst>
    <pc:chgData name="FERRAND Karl (OP)" userId="f83b00f0-b215-47b6-8f86-c4ae3ea907e4" providerId="ADAL" clId="{34151238-244C-437D-9A62-C2B6547B8A20}"/>
    <pc:docChg chg="undo custSel modSld">
      <pc:chgData name="FERRAND Karl (OP)" userId="f83b00f0-b215-47b6-8f86-c4ae3ea907e4" providerId="ADAL" clId="{34151238-244C-437D-9A62-C2B6547B8A20}" dt="2022-12-11T23:47:20.308" v="573" actId="20577"/>
      <pc:docMkLst>
        <pc:docMk/>
      </pc:docMkLst>
      <pc:sldChg chg="addSp delSp modSp mod">
        <pc:chgData name="FERRAND Karl (OP)" userId="f83b00f0-b215-47b6-8f86-c4ae3ea907e4" providerId="ADAL" clId="{34151238-244C-437D-9A62-C2B6547B8A20}" dt="2022-12-11T23:44:13.584" v="357" actId="20577"/>
        <pc:sldMkLst>
          <pc:docMk/>
          <pc:sldMk cId="1497932426" sldId="297"/>
        </pc:sldMkLst>
        <pc:spChg chg="mod">
          <ac:chgData name="FERRAND Karl (OP)" userId="f83b00f0-b215-47b6-8f86-c4ae3ea907e4" providerId="ADAL" clId="{34151238-244C-437D-9A62-C2B6547B8A20}" dt="2022-12-11T23:44:13.584" v="357" actId="20577"/>
          <ac:spMkLst>
            <pc:docMk/>
            <pc:sldMk cId="1497932426" sldId="297"/>
            <ac:spMk id="2" creationId="{B98FC49E-F4F0-4B7E-8424-5864E8E830AF}"/>
          </ac:spMkLst>
        </pc:spChg>
        <pc:spChg chg="mod">
          <ac:chgData name="FERRAND Karl (OP)" userId="f83b00f0-b215-47b6-8f86-c4ae3ea907e4" providerId="ADAL" clId="{34151238-244C-437D-9A62-C2B6547B8A20}" dt="2022-12-11T23:42:53.186" v="348" actId="1076"/>
          <ac:spMkLst>
            <pc:docMk/>
            <pc:sldMk cId="1497932426" sldId="297"/>
            <ac:spMk id="4" creationId="{AFEEA7D1-81A7-AC49-9E45-B6E9D3B3AB0C}"/>
          </ac:spMkLst>
        </pc:spChg>
        <pc:spChg chg="add del mod">
          <ac:chgData name="FERRAND Karl (OP)" userId="f83b00f0-b215-47b6-8f86-c4ae3ea907e4" providerId="ADAL" clId="{34151238-244C-437D-9A62-C2B6547B8A20}" dt="2022-12-11T23:40:25.697" v="186" actId="478"/>
          <ac:spMkLst>
            <pc:docMk/>
            <pc:sldMk cId="1497932426" sldId="297"/>
            <ac:spMk id="5" creationId="{0EB51BBF-29F1-CE47-81B0-088E4E273344}"/>
          </ac:spMkLst>
        </pc:spChg>
        <pc:spChg chg="add del mod">
          <ac:chgData name="FERRAND Karl (OP)" userId="f83b00f0-b215-47b6-8f86-c4ae3ea907e4" providerId="ADAL" clId="{34151238-244C-437D-9A62-C2B6547B8A20}" dt="2022-12-11T23:32:10.458" v="163" actId="478"/>
          <ac:spMkLst>
            <pc:docMk/>
            <pc:sldMk cId="1497932426" sldId="297"/>
            <ac:spMk id="7" creationId="{2766D37C-FB2A-4AC2-92AF-E2E2B1E6789A}"/>
          </ac:spMkLst>
        </pc:spChg>
        <pc:spChg chg="add del mod">
          <ac:chgData name="FERRAND Karl (OP)" userId="f83b00f0-b215-47b6-8f86-c4ae3ea907e4" providerId="ADAL" clId="{34151238-244C-437D-9A62-C2B6547B8A20}" dt="2022-12-11T23:40:32.721" v="187" actId="478"/>
          <ac:spMkLst>
            <pc:docMk/>
            <pc:sldMk cId="1497932426" sldId="297"/>
            <ac:spMk id="9" creationId="{389B1E49-C845-4C81-839B-1475BACAE276}"/>
          </ac:spMkLst>
        </pc:spChg>
      </pc:sldChg>
      <pc:sldChg chg="modSp mod">
        <pc:chgData name="FERRAND Karl (OP)" userId="f83b00f0-b215-47b6-8f86-c4ae3ea907e4" providerId="ADAL" clId="{34151238-244C-437D-9A62-C2B6547B8A20}" dt="2022-12-11T23:47:20.308" v="573" actId="20577"/>
        <pc:sldMkLst>
          <pc:docMk/>
          <pc:sldMk cId="2476436985" sldId="727"/>
        </pc:sldMkLst>
        <pc:spChg chg="mod">
          <ac:chgData name="FERRAND Karl (OP)" userId="f83b00f0-b215-47b6-8f86-c4ae3ea907e4" providerId="ADAL" clId="{34151238-244C-437D-9A62-C2B6547B8A20}" dt="2022-12-11T23:47:20.308" v="573" actId="20577"/>
          <ac:spMkLst>
            <pc:docMk/>
            <pc:sldMk cId="2476436985" sldId="727"/>
            <ac:spMk id="3" creationId="{C76EEE32-05B1-3943-B6B7-F172254DA883}"/>
          </ac:spMkLst>
        </pc:spChg>
      </pc:sldChg>
    </pc:docChg>
  </pc:docChgLst>
  <pc:docChgLst>
    <pc:chgData name="VELOVSKI Marketa (OP)" userId="S::marketa.velovski@publications.europa.eu::74d0e50a-353a-4e44-bbad-c4c83e755927" providerId="AD" clId="Web-{13B897E3-FF0A-CA37-183B-A57AA24B6499}"/>
    <pc:docChg chg="modSld">
      <pc:chgData name="VELOVSKI Marketa (OP)" userId="S::marketa.velovski@publications.europa.eu::74d0e50a-353a-4e44-bbad-c4c83e755927" providerId="AD" clId="Web-{13B897E3-FF0A-CA37-183B-A57AA24B6499}" dt="2022-12-12T08:18:24.645" v="2" actId="1076"/>
      <pc:docMkLst>
        <pc:docMk/>
      </pc:docMkLst>
      <pc:sldChg chg="modSp">
        <pc:chgData name="VELOVSKI Marketa (OP)" userId="S::marketa.velovski@publications.europa.eu::74d0e50a-353a-4e44-bbad-c4c83e755927" providerId="AD" clId="Web-{13B897E3-FF0A-CA37-183B-A57AA24B6499}" dt="2022-12-12T08:18:24.645" v="2" actId="1076"/>
        <pc:sldMkLst>
          <pc:docMk/>
          <pc:sldMk cId="155357763" sldId="733"/>
        </pc:sldMkLst>
        <pc:graphicFrameChg chg="mod ord">
          <ac:chgData name="VELOVSKI Marketa (OP)" userId="S::marketa.velovski@publications.europa.eu::74d0e50a-353a-4e44-bbad-c4c83e755927" providerId="AD" clId="Web-{13B897E3-FF0A-CA37-183B-A57AA24B6499}" dt="2022-12-12T08:18:24.645" v="2" actId="1076"/>
          <ac:graphicFrameMkLst>
            <pc:docMk/>
            <pc:sldMk cId="155357763" sldId="733"/>
            <ac:graphicFrameMk id="8" creationId="{2678F16B-848B-4552-AA91-B02EB08249B2}"/>
          </ac:graphicFrameMkLst>
        </pc:graphicFrameChg>
      </pc:sldChg>
    </pc:docChg>
  </pc:docChgLst>
  <pc:docChgLst>
    <pc:chgData name="FERRAND Karl (OP)" userId="f83b00f0-b215-47b6-8f86-c4ae3ea907e4" providerId="ADAL" clId="{760A8263-E4DC-4BD5-A6A0-C7D4D40BCD62}"/>
    <pc:docChg chg="delSld modSld">
      <pc:chgData name="FERRAND Karl (OP)" userId="f83b00f0-b215-47b6-8f86-c4ae3ea907e4" providerId="ADAL" clId="{760A8263-E4DC-4BD5-A6A0-C7D4D40BCD62}" dt="2022-12-12T07:28:47.768" v="7" actId="6549"/>
      <pc:docMkLst>
        <pc:docMk/>
      </pc:docMkLst>
      <pc:sldChg chg="modNotesTx">
        <pc:chgData name="FERRAND Karl (OP)" userId="f83b00f0-b215-47b6-8f86-c4ae3ea907e4" providerId="ADAL" clId="{760A8263-E4DC-4BD5-A6A0-C7D4D40BCD62}" dt="2022-12-12T07:28:03.861" v="3" actId="6549"/>
        <pc:sldMkLst>
          <pc:docMk/>
          <pc:sldMk cId="3335694428" sldId="279"/>
        </pc:sldMkLst>
      </pc:sldChg>
      <pc:sldChg chg="modNotesTx">
        <pc:chgData name="FERRAND Karl (OP)" userId="f83b00f0-b215-47b6-8f86-c4ae3ea907e4" providerId="ADAL" clId="{760A8263-E4DC-4BD5-A6A0-C7D4D40BCD62}" dt="2022-12-12T07:28:12.716" v="4" actId="6549"/>
        <pc:sldMkLst>
          <pc:docMk/>
          <pc:sldMk cId="2269302074" sldId="288"/>
        </pc:sldMkLst>
      </pc:sldChg>
      <pc:sldChg chg="modNotesTx">
        <pc:chgData name="FERRAND Karl (OP)" userId="f83b00f0-b215-47b6-8f86-c4ae3ea907e4" providerId="ADAL" clId="{760A8263-E4DC-4BD5-A6A0-C7D4D40BCD62}" dt="2022-12-12T07:28:21.355" v="6" actId="6549"/>
        <pc:sldMkLst>
          <pc:docMk/>
          <pc:sldMk cId="1495840817" sldId="295"/>
        </pc:sldMkLst>
      </pc:sldChg>
      <pc:sldChg chg="modNotesTx">
        <pc:chgData name="FERRAND Karl (OP)" userId="f83b00f0-b215-47b6-8f86-c4ae3ea907e4" providerId="ADAL" clId="{760A8263-E4DC-4BD5-A6A0-C7D4D40BCD62}" dt="2022-12-12T07:27:30.098" v="0" actId="6549"/>
        <pc:sldMkLst>
          <pc:docMk/>
          <pc:sldMk cId="2846845108" sldId="730"/>
        </pc:sldMkLst>
      </pc:sldChg>
      <pc:sldChg chg="modNotesTx">
        <pc:chgData name="FERRAND Karl (OP)" userId="f83b00f0-b215-47b6-8f86-c4ae3ea907e4" providerId="ADAL" clId="{760A8263-E4DC-4BD5-A6A0-C7D4D40BCD62}" dt="2022-12-12T07:28:47.768" v="7" actId="6549"/>
        <pc:sldMkLst>
          <pc:docMk/>
          <pc:sldMk cId="155357763" sldId="733"/>
        </pc:sldMkLst>
      </pc:sldChg>
      <pc:sldChg chg="modNotesTx">
        <pc:chgData name="FERRAND Karl (OP)" userId="f83b00f0-b215-47b6-8f86-c4ae3ea907e4" providerId="ADAL" clId="{760A8263-E4DC-4BD5-A6A0-C7D4D40BCD62}" dt="2022-12-12T07:27:54.538" v="2" actId="6549"/>
        <pc:sldMkLst>
          <pc:docMk/>
          <pc:sldMk cId="4282964561" sldId="734"/>
        </pc:sldMkLst>
      </pc:sldChg>
      <pc:sldChg chg="del">
        <pc:chgData name="FERRAND Karl (OP)" userId="f83b00f0-b215-47b6-8f86-c4ae3ea907e4" providerId="ADAL" clId="{760A8263-E4DC-4BD5-A6A0-C7D4D40BCD62}" dt="2022-12-12T07:28:17.203" v="5" actId="47"/>
        <pc:sldMkLst>
          <pc:docMk/>
          <pc:sldMk cId="861912479" sldId="735"/>
        </pc:sldMkLst>
      </pc:sldChg>
    </pc:docChg>
  </pc:docChgLst>
  <pc:docChgLst>
    <pc:chgData name="FERRAND Karl (OP)" userId="f83b00f0-b215-47b6-8f86-c4ae3ea907e4" providerId="ADAL" clId="{1FA2B6AA-03B0-46EB-9D57-D8915E926678}"/>
    <pc:docChg chg="undo redo custSel addSld delSld modSld sldOrd delMainMaster">
      <pc:chgData name="FERRAND Karl (OP)" userId="f83b00f0-b215-47b6-8f86-c4ae3ea907e4" providerId="ADAL" clId="{1FA2B6AA-03B0-46EB-9D57-D8915E926678}" dt="2022-12-11T23:13:54.059" v="1679" actId="20577"/>
      <pc:docMkLst>
        <pc:docMk/>
      </pc:docMkLst>
      <pc:sldChg chg="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364608980" sldId="256"/>
        </pc:sldMkLst>
      </pc:sldChg>
      <pc:sldChg chg="modSp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3777327881" sldId="259"/>
        </pc:sldMkLst>
        <pc:spChg chg="mod">
          <ac:chgData name="FERRAND Karl (OP)" userId="f83b00f0-b215-47b6-8f86-c4ae3ea907e4" providerId="ADAL" clId="{1FA2B6AA-03B0-46EB-9D57-D8915E926678}" dt="2022-12-11T20:52:27.004" v="453" actId="20577"/>
          <ac:spMkLst>
            <pc:docMk/>
            <pc:sldMk cId="3777327881" sldId="259"/>
            <ac:spMk id="2" creationId="{F20262FE-51C3-9547-9ED8-C7F938F2B0AA}"/>
          </ac:spMkLst>
        </pc:spChg>
        <pc:spChg chg="mod">
          <ac:chgData name="FERRAND Karl (OP)" userId="f83b00f0-b215-47b6-8f86-c4ae3ea907e4" providerId="ADAL" clId="{1FA2B6AA-03B0-46EB-9D57-D8915E926678}" dt="2022-12-11T20:52:10.594" v="449" actId="20577"/>
          <ac:spMkLst>
            <pc:docMk/>
            <pc:sldMk cId="3777327881" sldId="259"/>
            <ac:spMk id="3" creationId="{C76EEE32-05B1-3943-B6B7-F172254DA883}"/>
          </ac:spMkLst>
        </pc:spChg>
      </pc:sldChg>
      <pc:sldChg chg="modSp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3224152032" sldId="269"/>
        </pc:sldMkLst>
        <pc:spChg chg="mod">
          <ac:chgData name="FERRAND Karl (OP)" userId="f83b00f0-b215-47b6-8f86-c4ae3ea907e4" providerId="ADAL" clId="{1FA2B6AA-03B0-46EB-9D57-D8915E926678}" dt="2022-12-11T20:58:36.663" v="644" actId="404"/>
          <ac:spMkLst>
            <pc:docMk/>
            <pc:sldMk cId="3224152032" sldId="269"/>
            <ac:spMk id="10" creationId="{2D33F7F8-7B18-403E-BFE0-0ED295CF7E74}"/>
          </ac:spMkLst>
        </pc:spChg>
      </pc:sldChg>
      <pc:sldChg chg="modSp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65476279" sldId="270"/>
        </pc:sldMkLst>
        <pc:spChg chg="mod">
          <ac:chgData name="FERRAND Karl (OP)" userId="f83b00f0-b215-47b6-8f86-c4ae3ea907e4" providerId="ADAL" clId="{1FA2B6AA-03B0-46EB-9D57-D8915E926678}" dt="2022-12-11T20:51:54.137" v="447" actId="20577"/>
          <ac:spMkLst>
            <pc:docMk/>
            <pc:sldMk cId="265476279" sldId="270"/>
            <ac:spMk id="3" creationId="{C76EEE32-05B1-3943-B6B7-F172254DA883}"/>
          </ac:spMkLst>
        </pc:spChg>
      </pc:sldChg>
      <pc:sldChg chg="modSp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3740371541" sldId="271"/>
        </pc:sldMkLst>
        <pc:spChg chg="mod">
          <ac:chgData name="FERRAND Karl (OP)" userId="f83b00f0-b215-47b6-8f86-c4ae3ea907e4" providerId="ADAL" clId="{1FA2B6AA-03B0-46EB-9D57-D8915E926678}" dt="2022-12-11T20:54:33.557" v="470" actId="20577"/>
          <ac:spMkLst>
            <pc:docMk/>
            <pc:sldMk cId="3740371541" sldId="271"/>
            <ac:spMk id="3" creationId="{C76EEE32-05B1-3943-B6B7-F172254DA883}"/>
          </ac:spMkLst>
        </pc:spChg>
      </pc:sldChg>
      <pc:sldChg chg="modSp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718303703" sldId="272"/>
        </pc:sldMkLst>
        <pc:spChg chg="mod">
          <ac:chgData name="FERRAND Karl (OP)" userId="f83b00f0-b215-47b6-8f86-c4ae3ea907e4" providerId="ADAL" clId="{1FA2B6AA-03B0-46EB-9D57-D8915E926678}" dt="2022-12-11T20:57:23.047" v="577" actId="20577"/>
          <ac:spMkLst>
            <pc:docMk/>
            <pc:sldMk cId="718303703" sldId="272"/>
            <ac:spMk id="3" creationId="{C76EEE32-05B1-3943-B6B7-F172254DA883}"/>
          </ac:spMkLst>
        </pc:spChg>
      </pc:sldChg>
      <pc:sldChg chg="modSp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3861719370" sldId="273"/>
        </pc:sldMkLst>
        <pc:spChg chg="mod">
          <ac:chgData name="FERRAND Karl (OP)" userId="f83b00f0-b215-47b6-8f86-c4ae3ea907e4" providerId="ADAL" clId="{1FA2B6AA-03B0-46EB-9D57-D8915E926678}" dt="2022-12-11T21:01:53.129" v="687" actId="20577"/>
          <ac:spMkLst>
            <pc:docMk/>
            <pc:sldMk cId="3861719370" sldId="273"/>
            <ac:spMk id="3" creationId="{C76EEE32-05B1-3943-B6B7-F172254DA883}"/>
          </ac:spMkLst>
        </pc:spChg>
      </pc:sldChg>
      <pc:sldChg chg="add del">
        <pc:chgData name="FERRAND Karl (OP)" userId="f83b00f0-b215-47b6-8f86-c4ae3ea907e4" providerId="ADAL" clId="{1FA2B6AA-03B0-46EB-9D57-D8915E926678}" dt="2022-12-11T21:34:10.381" v="1217" actId="47"/>
        <pc:sldMkLst>
          <pc:docMk/>
          <pc:sldMk cId="880323204" sldId="275"/>
        </pc:sldMkLst>
      </pc:sldChg>
      <pc:sldChg chg="ad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865012992" sldId="276"/>
        </pc:sldMkLst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3335694428" sldId="279"/>
        </pc:sldMkLst>
        <pc:spChg chg="mod">
          <ac:chgData name="FERRAND Karl (OP)" userId="f83b00f0-b215-47b6-8f86-c4ae3ea907e4" providerId="ADAL" clId="{1FA2B6AA-03B0-46EB-9D57-D8915E926678}" dt="2022-12-11T21:53:19.444" v="1354" actId="20577"/>
          <ac:spMkLst>
            <pc:docMk/>
            <pc:sldMk cId="3335694428" sldId="279"/>
            <ac:spMk id="5" creationId="{51A05EE5-5039-4883-B2E1-4384A601E6F4}"/>
          </ac:spMkLst>
        </pc:spChg>
        <pc:graphicFrameChg chg="mod">
          <ac:chgData name="FERRAND Karl (OP)" userId="f83b00f0-b215-47b6-8f86-c4ae3ea907e4" providerId="ADAL" clId="{1FA2B6AA-03B0-46EB-9D57-D8915E926678}" dt="2022-12-11T21:52:18.628" v="1331" actId="14100"/>
          <ac:graphicFrameMkLst>
            <pc:docMk/>
            <pc:sldMk cId="3335694428" sldId="279"/>
            <ac:graphicFrameMk id="4" creationId="{A1A56485-ED7D-4989-8532-181286D36B1D}"/>
          </ac:graphicFrameMkLst>
        </pc:graphicFrameChg>
        <pc:cxnChg chg="mod">
          <ac:chgData name="FERRAND Karl (OP)" userId="f83b00f0-b215-47b6-8f86-c4ae3ea907e4" providerId="ADAL" clId="{1FA2B6AA-03B0-46EB-9D57-D8915E926678}" dt="2022-12-11T21:53:39.469" v="1357" actId="692"/>
          <ac:cxnSpMkLst>
            <pc:docMk/>
            <pc:sldMk cId="3335694428" sldId="279"/>
            <ac:cxnSpMk id="8" creationId="{98CED03B-96DA-4F97-9AF6-BAFFC6C960FB}"/>
          </ac:cxnSpMkLst>
        </pc:cxnChg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1449487249" sldId="280"/>
        </pc:sldMkLst>
        <pc:spChg chg="mod">
          <ac:chgData name="FERRAND Karl (OP)" userId="f83b00f0-b215-47b6-8f86-c4ae3ea907e4" providerId="ADAL" clId="{1FA2B6AA-03B0-46EB-9D57-D8915E926678}" dt="2022-12-11T21:54:38.772" v="1362" actId="20577"/>
          <ac:spMkLst>
            <pc:docMk/>
            <pc:sldMk cId="1449487249" sldId="280"/>
            <ac:spMk id="2" creationId="{A5274A6F-49CA-774C-8F2D-6932DA422E4D}"/>
          </ac:spMkLst>
        </pc:spChg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082497848" sldId="281"/>
        </pc:sldMkLst>
        <pc:spChg chg="mod">
          <ac:chgData name="FERRAND Karl (OP)" userId="f83b00f0-b215-47b6-8f86-c4ae3ea907e4" providerId="ADAL" clId="{1FA2B6AA-03B0-46EB-9D57-D8915E926678}" dt="2022-12-11T21:55:01.547" v="1366" actId="20577"/>
          <ac:spMkLst>
            <pc:docMk/>
            <pc:sldMk cId="2082497848" sldId="281"/>
            <ac:spMk id="2" creationId="{A5274A6F-49CA-774C-8F2D-6932DA422E4D}"/>
          </ac:spMkLst>
        </pc:spChg>
      </pc:sldChg>
      <pc:sldChg chg="addSp delSp 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3202028158" sldId="282"/>
        </pc:sldMkLst>
        <pc:spChg chg="add del">
          <ac:chgData name="FERRAND Karl (OP)" userId="f83b00f0-b215-47b6-8f86-c4ae3ea907e4" providerId="ADAL" clId="{1FA2B6AA-03B0-46EB-9D57-D8915E926678}" dt="2022-12-11T21:48:50.886" v="1305" actId="22"/>
          <ac:spMkLst>
            <pc:docMk/>
            <pc:sldMk cId="3202028158" sldId="282"/>
            <ac:spMk id="9" creationId="{296DFF3C-2A3D-4BEA-8D4A-B38E79A7C295}"/>
          </ac:spMkLst>
        </pc:spChg>
        <pc:graphicFrameChg chg="mod">
          <ac:chgData name="FERRAND Karl (OP)" userId="f83b00f0-b215-47b6-8f86-c4ae3ea907e4" providerId="ADAL" clId="{1FA2B6AA-03B0-46EB-9D57-D8915E926678}" dt="2022-12-11T21:49:19.360" v="1311" actId="1076"/>
          <ac:graphicFrameMkLst>
            <pc:docMk/>
            <pc:sldMk cId="3202028158" sldId="282"/>
            <ac:graphicFrameMk id="7" creationId="{00000000-0000-0000-0000-000000000000}"/>
          </ac:graphicFrameMkLst>
        </pc:graphicFrameChg>
        <pc:picChg chg="del">
          <ac:chgData name="FERRAND Karl (OP)" userId="f83b00f0-b215-47b6-8f86-c4ae3ea907e4" providerId="ADAL" clId="{1FA2B6AA-03B0-46EB-9D57-D8915E926678}" dt="2022-12-11T21:48:47.405" v="1303" actId="478"/>
          <ac:picMkLst>
            <pc:docMk/>
            <pc:sldMk cId="3202028158" sldId="282"/>
            <ac:picMk id="5" creationId="{55718495-2686-431B-8C98-1D57714827DC}"/>
          </ac:picMkLst>
        </pc:picChg>
        <pc:picChg chg="add mod">
          <ac:chgData name="FERRAND Karl (OP)" userId="f83b00f0-b215-47b6-8f86-c4ae3ea907e4" providerId="ADAL" clId="{1FA2B6AA-03B0-46EB-9D57-D8915E926678}" dt="2022-12-11T21:51:47.047" v="1327" actId="1076"/>
          <ac:picMkLst>
            <pc:docMk/>
            <pc:sldMk cId="3202028158" sldId="282"/>
            <ac:picMk id="6" creationId="{02709D28-73DC-4035-9580-BD1BB1E253E3}"/>
          </ac:picMkLst>
        </pc:picChg>
      </pc:sldChg>
      <pc:sldChg chg="modSp add modTransition modNotesTx">
        <pc:chgData name="FERRAND Karl (OP)" userId="f83b00f0-b215-47b6-8f86-c4ae3ea907e4" providerId="ADAL" clId="{1FA2B6AA-03B0-46EB-9D57-D8915E926678}" dt="2022-12-11T22:01:41.029" v="1393"/>
        <pc:sldMkLst>
          <pc:docMk/>
          <pc:sldMk cId="1631572733" sldId="283"/>
        </pc:sldMkLst>
        <pc:graphicFrameChg chg="mod">
          <ac:chgData name="FERRAND Karl (OP)" userId="f83b00f0-b215-47b6-8f86-c4ae3ea907e4" providerId="ADAL" clId="{1FA2B6AA-03B0-46EB-9D57-D8915E926678}" dt="2022-12-11T21:51:39.748" v="1325" actId="404"/>
          <ac:graphicFrameMkLst>
            <pc:docMk/>
            <pc:sldMk cId="1631572733" sldId="283"/>
            <ac:graphicFrameMk id="6" creationId="{DB5619FC-4DAD-4F99-9110-BD7A6D35E6B7}"/>
          </ac:graphicFrameMkLst>
        </pc:graphicFrameChg>
      </pc:sldChg>
      <pc:sldChg chg="add modTransition modNotesTx">
        <pc:chgData name="FERRAND Karl (OP)" userId="f83b00f0-b215-47b6-8f86-c4ae3ea907e4" providerId="ADAL" clId="{1FA2B6AA-03B0-46EB-9D57-D8915E926678}" dt="2022-12-11T22:01:41.029" v="1393"/>
        <pc:sldMkLst>
          <pc:docMk/>
          <pc:sldMk cId="3172324281" sldId="284"/>
        </pc:sldMkLst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764632269" sldId="286"/>
        </pc:sldMkLst>
        <pc:spChg chg="mod">
          <ac:chgData name="FERRAND Karl (OP)" userId="f83b00f0-b215-47b6-8f86-c4ae3ea907e4" providerId="ADAL" clId="{1FA2B6AA-03B0-46EB-9D57-D8915E926678}" dt="2022-12-11T21:55:33.503" v="1374" actId="14100"/>
          <ac:spMkLst>
            <pc:docMk/>
            <pc:sldMk cId="764632269" sldId="286"/>
            <ac:spMk id="2" creationId="{A5274A6F-49CA-774C-8F2D-6932DA422E4D}"/>
          </ac:spMkLst>
        </pc:spChg>
      </pc:sldChg>
      <pc:sldChg chg="modSp ad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1020500854" sldId="287"/>
        </pc:sldMkLst>
        <pc:graphicFrameChg chg="mod">
          <ac:chgData name="FERRAND Karl (OP)" userId="f83b00f0-b215-47b6-8f86-c4ae3ea907e4" providerId="ADAL" clId="{1FA2B6AA-03B0-46EB-9D57-D8915E926678}" dt="2022-12-11T21:56:14.756" v="1377"/>
          <ac:graphicFrameMkLst>
            <pc:docMk/>
            <pc:sldMk cId="1020500854" sldId="287"/>
            <ac:graphicFrameMk id="4" creationId="{4BB7D952-682E-4164-88E5-A459D3D8A2A1}"/>
          </ac:graphicFrameMkLst>
        </pc:graphicFrameChg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269302074" sldId="288"/>
        </pc:sldMkLst>
        <pc:graphicFrameChg chg="mod">
          <ac:chgData name="FERRAND Karl (OP)" userId="f83b00f0-b215-47b6-8f86-c4ae3ea907e4" providerId="ADAL" clId="{1FA2B6AA-03B0-46EB-9D57-D8915E926678}" dt="2022-12-11T21:57:09.371" v="1379" actId="1076"/>
          <ac:graphicFrameMkLst>
            <pc:docMk/>
            <pc:sldMk cId="2269302074" sldId="288"/>
            <ac:graphicFrameMk id="5" creationId="{DEAC897E-FF2F-4D34-B3B4-6707EDAA5354}"/>
          </ac:graphicFrameMkLst>
        </pc:graphicFrameChg>
      </pc:sldChg>
      <pc:sldChg chg="modSp add mod modTransition setBg">
        <pc:chgData name="FERRAND Karl (OP)" userId="f83b00f0-b215-47b6-8f86-c4ae3ea907e4" providerId="ADAL" clId="{1FA2B6AA-03B0-46EB-9D57-D8915E926678}" dt="2022-12-11T22:04:53.509" v="1397" actId="14100"/>
        <pc:sldMkLst>
          <pc:docMk/>
          <pc:sldMk cId="1495840817" sldId="295"/>
        </pc:sldMkLst>
        <pc:spChg chg="mod">
          <ac:chgData name="FERRAND Karl (OP)" userId="f83b00f0-b215-47b6-8f86-c4ae3ea907e4" providerId="ADAL" clId="{1FA2B6AA-03B0-46EB-9D57-D8915E926678}" dt="2022-12-11T21:58:47.982" v="1389" actId="404"/>
          <ac:spMkLst>
            <pc:docMk/>
            <pc:sldMk cId="1495840817" sldId="295"/>
            <ac:spMk id="2" creationId="{A5274A6F-49CA-774C-8F2D-6932DA422E4D}"/>
          </ac:spMkLst>
        </pc:spChg>
        <pc:spChg chg="mod">
          <ac:chgData name="FERRAND Karl (OP)" userId="f83b00f0-b215-47b6-8f86-c4ae3ea907e4" providerId="ADAL" clId="{1FA2B6AA-03B0-46EB-9D57-D8915E926678}" dt="2022-12-11T22:04:53.509" v="1397" actId="14100"/>
          <ac:spMkLst>
            <pc:docMk/>
            <pc:sldMk cId="1495840817" sldId="295"/>
            <ac:spMk id="3" creationId="{94008EB8-7003-4903-938E-9F0B95B6E5A1}"/>
          </ac:spMkLst>
        </pc:spChg>
        <pc:picChg chg="mod">
          <ac:chgData name="FERRAND Karl (OP)" userId="f83b00f0-b215-47b6-8f86-c4ae3ea907e4" providerId="ADAL" clId="{1FA2B6AA-03B0-46EB-9D57-D8915E926678}" dt="2022-12-11T22:01:27.756" v="1392" actId="14100"/>
          <ac:picMkLst>
            <pc:docMk/>
            <pc:sldMk cId="1495840817" sldId="295"/>
            <ac:picMk id="15" creationId="{19FE3836-2E0B-4F71-AE0B-2D0C4F4CB49F}"/>
          </ac:picMkLst>
        </pc:picChg>
      </pc:sldChg>
      <pc:sldChg chg="del">
        <pc:chgData name="FERRAND Karl (OP)" userId="f83b00f0-b215-47b6-8f86-c4ae3ea907e4" providerId="ADAL" clId="{1FA2B6AA-03B0-46EB-9D57-D8915E926678}" dt="2022-12-11T21:07:40.813" v="1019" actId="47"/>
        <pc:sldMkLst>
          <pc:docMk/>
          <pc:sldMk cId="1805102386" sldId="296"/>
        </pc:sldMkLst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878930430" sldId="296"/>
        </pc:sldMkLst>
        <pc:graphicFrameChg chg="mod">
          <ac:chgData name="FERRAND Karl (OP)" userId="f83b00f0-b215-47b6-8f86-c4ae3ea907e4" providerId="ADAL" clId="{1FA2B6AA-03B0-46EB-9D57-D8915E926678}" dt="2022-12-11T21:57:42.670" v="1380" actId="1076"/>
          <ac:graphicFrameMkLst>
            <pc:docMk/>
            <pc:sldMk cId="2878930430" sldId="296"/>
            <ac:graphicFrameMk id="9" creationId="{F16A7EB8-05EE-4863-ADDA-8EADC679CA97}"/>
          </ac:graphicFrameMkLst>
        </pc:graphicFrameChg>
      </pc:sldChg>
      <pc:sldChg chg="modSp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1497932426" sldId="297"/>
        </pc:sldMkLst>
        <pc:spChg chg="mod">
          <ac:chgData name="FERRAND Karl (OP)" userId="f83b00f0-b215-47b6-8f86-c4ae3ea907e4" providerId="ADAL" clId="{1FA2B6AA-03B0-46EB-9D57-D8915E926678}" dt="2022-12-11T21:07:32.522" v="1018" actId="5793"/>
          <ac:spMkLst>
            <pc:docMk/>
            <pc:sldMk cId="1497932426" sldId="297"/>
            <ac:spMk id="2" creationId="{B98FC49E-F4F0-4B7E-8424-5864E8E830AF}"/>
          </ac:spMkLst>
        </pc:spChg>
        <pc:spChg chg="mod">
          <ac:chgData name="FERRAND Karl (OP)" userId="f83b00f0-b215-47b6-8f86-c4ae3ea907e4" providerId="ADAL" clId="{1FA2B6AA-03B0-46EB-9D57-D8915E926678}" dt="2022-12-11T21:06:39.674" v="972" actId="1076"/>
          <ac:spMkLst>
            <pc:docMk/>
            <pc:sldMk cId="1497932426" sldId="297"/>
            <ac:spMk id="5" creationId="{0EB51BBF-29F1-CE47-81B0-088E4E273344}"/>
          </ac:spMkLst>
        </pc:spChg>
        <pc:picChg chg="mod">
          <ac:chgData name="FERRAND Karl (OP)" userId="f83b00f0-b215-47b6-8f86-c4ae3ea907e4" providerId="ADAL" clId="{1FA2B6AA-03B0-46EB-9D57-D8915E926678}" dt="2022-12-11T21:07:48.549" v="1020" actId="14100"/>
          <ac:picMkLst>
            <pc:docMk/>
            <pc:sldMk cId="1497932426" sldId="297"/>
            <ac:picMk id="6" creationId="{DCE25741-F90E-4C70-B27C-4EB52EF78704}"/>
          </ac:picMkLst>
        </pc:picChg>
      </pc:sldChg>
      <pc:sldChg chg="addSp delSp modSp new mod or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28506498" sldId="298"/>
        </pc:sldMkLst>
        <pc:spChg chg="mod">
          <ac:chgData name="FERRAND Karl (OP)" userId="f83b00f0-b215-47b6-8f86-c4ae3ea907e4" providerId="ADAL" clId="{1FA2B6AA-03B0-46EB-9D57-D8915E926678}" dt="2022-12-11T20:39:08.224" v="174" actId="20577"/>
          <ac:spMkLst>
            <pc:docMk/>
            <pc:sldMk cId="228506498" sldId="298"/>
            <ac:spMk id="2" creationId="{9D669C39-C1DF-4616-9583-256B1C5B808D}"/>
          </ac:spMkLst>
        </pc:spChg>
        <pc:spChg chg="del">
          <ac:chgData name="FERRAND Karl (OP)" userId="f83b00f0-b215-47b6-8f86-c4ae3ea907e4" providerId="ADAL" clId="{1FA2B6AA-03B0-46EB-9D57-D8915E926678}" dt="2022-12-11T20:26:37.810" v="14" actId="931"/>
          <ac:spMkLst>
            <pc:docMk/>
            <pc:sldMk cId="228506498" sldId="298"/>
            <ac:spMk id="3" creationId="{BA8B5BAD-5E04-4C3E-89F4-8262B61557CB}"/>
          </ac:spMkLst>
        </pc:spChg>
        <pc:spChg chg="del">
          <ac:chgData name="FERRAND Karl (OP)" userId="f83b00f0-b215-47b6-8f86-c4ae3ea907e4" providerId="ADAL" clId="{1FA2B6AA-03B0-46EB-9D57-D8915E926678}" dt="2022-12-11T20:17:17.438" v="9" actId="931"/>
          <ac:spMkLst>
            <pc:docMk/>
            <pc:sldMk cId="228506498" sldId="298"/>
            <ac:spMk id="4" creationId="{003812D8-A29D-4FAF-B85D-682373EC115C}"/>
          </ac:spMkLst>
        </pc:spChg>
        <pc:spChg chg="add del mod">
          <ac:chgData name="FERRAND Karl (OP)" userId="f83b00f0-b215-47b6-8f86-c4ae3ea907e4" providerId="ADAL" clId="{1FA2B6AA-03B0-46EB-9D57-D8915E926678}" dt="2022-12-11T20:31:37.693" v="34" actId="931"/>
          <ac:spMkLst>
            <pc:docMk/>
            <pc:sldMk cId="228506498" sldId="298"/>
            <ac:spMk id="11" creationId="{ED8B689E-160D-4A50-B0D6-064642CF4029}"/>
          </ac:spMkLst>
        </pc:spChg>
        <pc:spChg chg="add del mod">
          <ac:chgData name="FERRAND Karl (OP)" userId="f83b00f0-b215-47b6-8f86-c4ae3ea907e4" providerId="ADAL" clId="{1FA2B6AA-03B0-46EB-9D57-D8915E926678}" dt="2022-12-11T20:34:04.638" v="91" actId="478"/>
          <ac:spMkLst>
            <pc:docMk/>
            <pc:sldMk cId="228506498" sldId="298"/>
            <ac:spMk id="16" creationId="{D0BF0517-CCAB-4A31-86DC-1127FED2572A}"/>
          </ac:spMkLst>
        </pc:spChg>
        <pc:spChg chg="add del mod">
          <ac:chgData name="FERRAND Karl (OP)" userId="f83b00f0-b215-47b6-8f86-c4ae3ea907e4" providerId="ADAL" clId="{1FA2B6AA-03B0-46EB-9D57-D8915E926678}" dt="2022-12-11T20:34:22.804" v="97"/>
          <ac:spMkLst>
            <pc:docMk/>
            <pc:sldMk cId="228506498" sldId="298"/>
            <ac:spMk id="17" creationId="{4F59381A-8E94-4219-B45D-D1A3DAC2E33B}"/>
          </ac:spMkLst>
        </pc:spChg>
        <pc:spChg chg="add mod">
          <ac:chgData name="FERRAND Karl (OP)" userId="f83b00f0-b215-47b6-8f86-c4ae3ea907e4" providerId="ADAL" clId="{1FA2B6AA-03B0-46EB-9D57-D8915E926678}" dt="2022-12-11T20:59:17.747" v="670" actId="20577"/>
          <ac:spMkLst>
            <pc:docMk/>
            <pc:sldMk cId="228506498" sldId="298"/>
            <ac:spMk id="23" creationId="{0E56BB67-A2ED-42F1-8FE8-76BB331640F6}"/>
          </ac:spMkLst>
        </pc:spChg>
        <pc:picChg chg="add mod">
          <ac:chgData name="FERRAND Karl (OP)" userId="f83b00f0-b215-47b6-8f86-c4ae3ea907e4" providerId="ADAL" clId="{1FA2B6AA-03B0-46EB-9D57-D8915E926678}" dt="2022-12-11T20:31:56.456" v="39" actId="14100"/>
          <ac:picMkLst>
            <pc:docMk/>
            <pc:sldMk cId="228506498" sldId="298"/>
            <ac:picMk id="7" creationId="{536058B7-DC67-46F1-99C3-59E573782528}"/>
          </ac:picMkLst>
        </pc:picChg>
        <pc:picChg chg="add del mod ord">
          <ac:chgData name="FERRAND Karl (OP)" userId="f83b00f0-b215-47b6-8f86-c4ae3ea907e4" providerId="ADAL" clId="{1FA2B6AA-03B0-46EB-9D57-D8915E926678}" dt="2022-12-11T20:28:03.102" v="26" actId="478"/>
          <ac:picMkLst>
            <pc:docMk/>
            <pc:sldMk cId="228506498" sldId="298"/>
            <ac:picMk id="9" creationId="{226B79C1-8DA3-48AE-89EC-2D9FED823092}"/>
          </ac:picMkLst>
        </pc:picChg>
        <pc:picChg chg="add del mod">
          <ac:chgData name="FERRAND Karl (OP)" userId="f83b00f0-b215-47b6-8f86-c4ae3ea907e4" providerId="ADAL" clId="{1FA2B6AA-03B0-46EB-9D57-D8915E926678}" dt="2022-12-11T20:30:24.795" v="33" actId="931"/>
          <ac:picMkLst>
            <pc:docMk/>
            <pc:sldMk cId="228506498" sldId="298"/>
            <ac:picMk id="13" creationId="{129679B2-6640-4D9F-9FA5-67B795E091B0}"/>
          </ac:picMkLst>
        </pc:picChg>
        <pc:picChg chg="add mod">
          <ac:chgData name="FERRAND Karl (OP)" userId="f83b00f0-b215-47b6-8f86-c4ae3ea907e4" providerId="ADAL" clId="{1FA2B6AA-03B0-46EB-9D57-D8915E926678}" dt="2022-12-11T21:17:46.101" v="1110" actId="1076"/>
          <ac:picMkLst>
            <pc:docMk/>
            <pc:sldMk cId="228506498" sldId="298"/>
            <ac:picMk id="15" creationId="{45892423-A276-4A61-B087-A1283EC0A9AC}"/>
          </ac:picMkLst>
        </pc:picChg>
        <pc:picChg chg="add del mod">
          <ac:chgData name="FERRAND Karl (OP)" userId="f83b00f0-b215-47b6-8f86-c4ae3ea907e4" providerId="ADAL" clId="{1FA2B6AA-03B0-46EB-9D57-D8915E926678}" dt="2022-12-11T20:34:22.804" v="97"/>
          <ac:picMkLst>
            <pc:docMk/>
            <pc:sldMk cId="228506498" sldId="298"/>
            <ac:picMk id="18" creationId="{65F93380-81FB-4032-9BF8-7D527407D0C0}"/>
          </ac:picMkLst>
        </pc:picChg>
        <pc:picChg chg="add del mod">
          <ac:chgData name="FERRAND Karl (OP)" userId="f83b00f0-b215-47b6-8f86-c4ae3ea907e4" providerId="ADAL" clId="{1FA2B6AA-03B0-46EB-9D57-D8915E926678}" dt="2022-12-11T20:34:22.804" v="97"/>
          <ac:picMkLst>
            <pc:docMk/>
            <pc:sldMk cId="228506498" sldId="298"/>
            <ac:picMk id="19" creationId="{FCB3E43F-AC67-495E-B3AA-0E5AF80D39D3}"/>
          </ac:picMkLst>
        </pc:picChg>
        <pc:picChg chg="add del mod">
          <ac:chgData name="FERRAND Karl (OP)" userId="f83b00f0-b215-47b6-8f86-c4ae3ea907e4" providerId="ADAL" clId="{1FA2B6AA-03B0-46EB-9D57-D8915E926678}" dt="2022-12-11T20:34:22.804" v="97"/>
          <ac:picMkLst>
            <pc:docMk/>
            <pc:sldMk cId="228506498" sldId="298"/>
            <ac:picMk id="20" creationId="{2A1CE623-AD71-465B-8022-A203DC751C65}"/>
          </ac:picMkLst>
        </pc:picChg>
        <pc:picChg chg="add del mod">
          <ac:chgData name="FERRAND Karl (OP)" userId="f83b00f0-b215-47b6-8f86-c4ae3ea907e4" providerId="ADAL" clId="{1FA2B6AA-03B0-46EB-9D57-D8915E926678}" dt="2022-12-11T20:34:22.804" v="97"/>
          <ac:picMkLst>
            <pc:docMk/>
            <pc:sldMk cId="228506498" sldId="298"/>
            <ac:picMk id="21" creationId="{034DA207-0C54-478D-88EE-1E362E1A79DB}"/>
          </ac:picMkLst>
        </pc:picChg>
        <pc:picChg chg="add del mod">
          <ac:chgData name="FERRAND Karl (OP)" userId="f83b00f0-b215-47b6-8f86-c4ae3ea907e4" providerId="ADAL" clId="{1FA2B6AA-03B0-46EB-9D57-D8915E926678}" dt="2022-12-11T20:34:22.804" v="97"/>
          <ac:picMkLst>
            <pc:docMk/>
            <pc:sldMk cId="228506498" sldId="298"/>
            <ac:picMk id="22" creationId="{3B5738AD-E28B-45D3-BB26-0608BCB7B679}"/>
          </ac:picMkLst>
        </pc:picChg>
      </pc:sldChg>
      <pc:sldChg chg="addSp delSp modSp new del mod">
        <pc:chgData name="FERRAND Karl (OP)" userId="f83b00f0-b215-47b6-8f86-c4ae3ea907e4" providerId="ADAL" clId="{1FA2B6AA-03B0-46EB-9D57-D8915E926678}" dt="2022-12-11T20:17:02.461" v="7" actId="47"/>
        <pc:sldMkLst>
          <pc:docMk/>
          <pc:sldMk cId="2642146113" sldId="298"/>
        </pc:sldMkLst>
        <pc:spChg chg="del">
          <ac:chgData name="FERRAND Karl (OP)" userId="f83b00f0-b215-47b6-8f86-c4ae3ea907e4" providerId="ADAL" clId="{1FA2B6AA-03B0-46EB-9D57-D8915E926678}" dt="2022-12-11T20:16:37.103" v="1" actId="931"/>
          <ac:spMkLst>
            <pc:docMk/>
            <pc:sldMk cId="2642146113" sldId="298"/>
            <ac:spMk id="5" creationId="{5CB201E7-BD06-4315-83E8-6739CC0C8DCD}"/>
          </ac:spMkLst>
        </pc:spChg>
        <pc:picChg chg="add mod">
          <ac:chgData name="FERRAND Karl (OP)" userId="f83b00f0-b215-47b6-8f86-c4ae3ea907e4" providerId="ADAL" clId="{1FA2B6AA-03B0-46EB-9D57-D8915E926678}" dt="2022-12-11T20:16:52.132" v="6" actId="14100"/>
          <ac:picMkLst>
            <pc:docMk/>
            <pc:sldMk cId="2642146113" sldId="298"/>
            <ac:picMk id="7" creationId="{39F01EA7-6FBB-46F3-AAE9-7FC598C9E6EE}"/>
          </ac:picMkLst>
        </pc:picChg>
      </pc:sldChg>
      <pc:sldChg chg="addSp delSp 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554196140" sldId="299"/>
        </pc:sldMkLst>
        <pc:spChg chg="mod">
          <ac:chgData name="FERRAND Karl (OP)" userId="f83b00f0-b215-47b6-8f86-c4ae3ea907e4" providerId="ADAL" clId="{1FA2B6AA-03B0-46EB-9D57-D8915E926678}" dt="2022-12-11T20:47:56.261" v="403" actId="20577"/>
          <ac:spMkLst>
            <pc:docMk/>
            <pc:sldMk cId="554196140" sldId="299"/>
            <ac:spMk id="2" creationId="{9D669C39-C1DF-4616-9583-256B1C5B808D}"/>
          </ac:spMkLst>
        </pc:spChg>
        <pc:spChg chg="add del mod">
          <ac:chgData name="FERRAND Karl (OP)" userId="f83b00f0-b215-47b6-8f86-c4ae3ea907e4" providerId="ADAL" clId="{1FA2B6AA-03B0-46EB-9D57-D8915E926678}" dt="2022-12-11T20:37:40.968" v="117" actId="478"/>
          <ac:spMkLst>
            <pc:docMk/>
            <pc:sldMk cId="554196140" sldId="299"/>
            <ac:spMk id="4" creationId="{B830B7E2-5EAF-425C-A959-53E4D2073F66}"/>
          </ac:spMkLst>
        </pc:spChg>
        <pc:spChg chg="add del mod">
          <ac:chgData name="FERRAND Karl (OP)" userId="f83b00f0-b215-47b6-8f86-c4ae3ea907e4" providerId="ADAL" clId="{1FA2B6AA-03B0-46EB-9D57-D8915E926678}" dt="2022-12-11T20:37:53.258" v="119" actId="478"/>
          <ac:spMkLst>
            <pc:docMk/>
            <pc:sldMk cId="554196140" sldId="299"/>
            <ac:spMk id="8" creationId="{C673AB5C-17F2-4DE7-B73C-67CE9E7C27DF}"/>
          </ac:spMkLst>
        </pc:spChg>
        <pc:spChg chg="mod">
          <ac:chgData name="FERRAND Karl (OP)" userId="f83b00f0-b215-47b6-8f86-c4ae3ea907e4" providerId="ADAL" clId="{1FA2B6AA-03B0-46EB-9D57-D8915E926678}" dt="2022-12-11T20:48:10.417" v="404" actId="1076"/>
          <ac:spMkLst>
            <pc:docMk/>
            <pc:sldMk cId="554196140" sldId="299"/>
            <ac:spMk id="23" creationId="{0E56BB67-A2ED-42F1-8FE8-76BB331640F6}"/>
          </ac:spMkLst>
        </pc:spChg>
        <pc:picChg chg="del">
          <ac:chgData name="FERRAND Karl (OP)" userId="f83b00f0-b215-47b6-8f86-c4ae3ea907e4" providerId="ADAL" clId="{1FA2B6AA-03B0-46EB-9D57-D8915E926678}" dt="2022-12-11T20:37:38.093" v="115" actId="478"/>
          <ac:picMkLst>
            <pc:docMk/>
            <pc:sldMk cId="554196140" sldId="299"/>
            <ac:picMk id="7" creationId="{536058B7-DC67-46F1-99C3-59E573782528}"/>
          </ac:picMkLst>
        </pc:picChg>
        <pc:picChg chg="add mod">
          <ac:chgData name="FERRAND Karl (OP)" userId="f83b00f0-b215-47b6-8f86-c4ae3ea907e4" providerId="ADAL" clId="{1FA2B6AA-03B0-46EB-9D57-D8915E926678}" dt="2022-12-11T21:20:37.243" v="1116" actId="14100"/>
          <ac:picMkLst>
            <pc:docMk/>
            <pc:sldMk cId="554196140" sldId="299"/>
            <ac:picMk id="10" creationId="{55FA3EE2-1FE3-4D28-A3E0-B3F78F0EC05F}"/>
          </ac:picMkLst>
        </pc:picChg>
        <pc:picChg chg="del">
          <ac:chgData name="FERRAND Karl (OP)" userId="f83b00f0-b215-47b6-8f86-c4ae3ea907e4" providerId="ADAL" clId="{1FA2B6AA-03B0-46EB-9D57-D8915E926678}" dt="2022-12-11T20:37:39.588" v="116" actId="478"/>
          <ac:picMkLst>
            <pc:docMk/>
            <pc:sldMk cId="554196140" sldId="299"/>
            <ac:picMk id="15" creationId="{45892423-A276-4A61-B087-A1283EC0A9AC}"/>
          </ac:picMkLst>
        </pc:picChg>
      </pc:sldChg>
      <pc:sldChg chg="addSp delSp 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1734139476" sldId="300"/>
        </pc:sldMkLst>
        <pc:spChg chg="add del mod">
          <ac:chgData name="FERRAND Karl (OP)" userId="f83b00f0-b215-47b6-8f86-c4ae3ea907e4" providerId="ADAL" clId="{1FA2B6AA-03B0-46EB-9D57-D8915E926678}" dt="2022-12-11T20:46:31.777" v="385" actId="931"/>
          <ac:spMkLst>
            <pc:docMk/>
            <pc:sldMk cId="1734139476" sldId="300"/>
            <ac:spMk id="4" creationId="{A6AD611F-E0B3-4324-BCA4-DA9D0B341621}"/>
          </ac:spMkLst>
        </pc:spChg>
        <pc:spChg chg="add del mod">
          <ac:chgData name="FERRAND Karl (OP)" userId="f83b00f0-b215-47b6-8f86-c4ae3ea907e4" providerId="ADAL" clId="{1FA2B6AA-03B0-46EB-9D57-D8915E926678}" dt="2022-12-11T20:47:00.681" v="391" actId="478"/>
          <ac:spMkLst>
            <pc:docMk/>
            <pc:sldMk cId="1734139476" sldId="300"/>
            <ac:spMk id="8" creationId="{DB82D341-DFCE-4066-941D-17F12C90A84A}"/>
          </ac:spMkLst>
        </pc:spChg>
        <pc:spChg chg="mod">
          <ac:chgData name="FERRAND Karl (OP)" userId="f83b00f0-b215-47b6-8f86-c4ae3ea907e4" providerId="ADAL" clId="{1FA2B6AA-03B0-46EB-9D57-D8915E926678}" dt="2022-12-11T20:47:04.828" v="392" actId="14100"/>
          <ac:spMkLst>
            <pc:docMk/>
            <pc:sldMk cId="1734139476" sldId="300"/>
            <ac:spMk id="23" creationId="{0E56BB67-A2ED-42F1-8FE8-76BB331640F6}"/>
          </ac:spMkLst>
        </pc:spChg>
        <pc:picChg chg="del">
          <ac:chgData name="FERRAND Karl (OP)" userId="f83b00f0-b215-47b6-8f86-c4ae3ea907e4" providerId="ADAL" clId="{1FA2B6AA-03B0-46EB-9D57-D8915E926678}" dt="2022-12-11T20:46:23.962" v="383" actId="478"/>
          <ac:picMkLst>
            <pc:docMk/>
            <pc:sldMk cId="1734139476" sldId="300"/>
            <ac:picMk id="7" creationId="{536058B7-DC67-46F1-99C3-59E573782528}"/>
          </ac:picMkLst>
        </pc:picChg>
        <pc:picChg chg="add mod">
          <ac:chgData name="FERRAND Karl (OP)" userId="f83b00f0-b215-47b6-8f86-c4ae3ea907e4" providerId="ADAL" clId="{1FA2B6AA-03B0-46EB-9D57-D8915E926678}" dt="2022-12-11T21:17:21.986" v="1108" actId="14100"/>
          <ac:picMkLst>
            <pc:docMk/>
            <pc:sldMk cId="1734139476" sldId="300"/>
            <ac:picMk id="10" creationId="{15031597-6022-4E6B-8683-B4D6A67488D8}"/>
          </ac:picMkLst>
        </pc:picChg>
        <pc:picChg chg="del">
          <ac:chgData name="FERRAND Karl (OP)" userId="f83b00f0-b215-47b6-8f86-c4ae3ea907e4" providerId="ADAL" clId="{1FA2B6AA-03B0-46EB-9D57-D8915E926678}" dt="2022-12-11T20:46:25.925" v="384" actId="478"/>
          <ac:picMkLst>
            <pc:docMk/>
            <pc:sldMk cId="1734139476" sldId="300"/>
            <ac:picMk id="15" creationId="{45892423-A276-4A61-B087-A1283EC0A9AC}"/>
          </ac:picMkLst>
        </pc:picChg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274265965" sldId="303"/>
        </pc:sldMkLst>
        <pc:spChg chg="mod">
          <ac:chgData name="FERRAND Karl (OP)" userId="f83b00f0-b215-47b6-8f86-c4ae3ea907e4" providerId="ADAL" clId="{1FA2B6AA-03B0-46EB-9D57-D8915E926678}" dt="2022-12-11T21:39:46.982" v="1297" actId="255"/>
          <ac:spMkLst>
            <pc:docMk/>
            <pc:sldMk cId="2274265965" sldId="303"/>
            <ac:spMk id="8" creationId="{972D8A3B-4A4D-4446-ABDB-2A684AFF8E15}"/>
          </ac:spMkLst>
        </pc:spChg>
        <pc:spChg chg="mod">
          <ac:chgData name="FERRAND Karl (OP)" userId="f83b00f0-b215-47b6-8f86-c4ae3ea907e4" providerId="ADAL" clId="{1FA2B6AA-03B0-46EB-9D57-D8915E926678}" dt="2022-12-11T21:40:23.332" v="1300" actId="1076"/>
          <ac:spMkLst>
            <pc:docMk/>
            <pc:sldMk cId="2274265965" sldId="303"/>
            <ac:spMk id="9" creationId="{0CF0D237-50C7-4851-9911-96B5E6C07816}"/>
          </ac:spMkLst>
        </pc:spChg>
        <pc:spChg chg="mod">
          <ac:chgData name="FERRAND Karl (OP)" userId="f83b00f0-b215-47b6-8f86-c4ae3ea907e4" providerId="ADAL" clId="{1FA2B6AA-03B0-46EB-9D57-D8915E926678}" dt="2022-12-11T21:40:26.343" v="1301" actId="1076"/>
          <ac:spMkLst>
            <pc:docMk/>
            <pc:sldMk cId="2274265965" sldId="303"/>
            <ac:spMk id="10" creationId="{8AD347F6-3C8E-4459-9724-E9DD33FF7B28}"/>
          </ac:spMkLst>
        </pc:spChg>
        <pc:spChg chg="mod">
          <ac:chgData name="FERRAND Karl (OP)" userId="f83b00f0-b215-47b6-8f86-c4ae3ea907e4" providerId="ADAL" clId="{1FA2B6AA-03B0-46EB-9D57-D8915E926678}" dt="2022-12-11T21:40:35.877" v="1302" actId="1076"/>
          <ac:spMkLst>
            <pc:docMk/>
            <pc:sldMk cId="2274265965" sldId="303"/>
            <ac:spMk id="11" creationId="{DAA7E6B6-C1D8-47AB-BDCA-EDE4ECADA527}"/>
          </ac:spMkLst>
        </pc:spChg>
        <pc:spChg chg="mod">
          <ac:chgData name="FERRAND Karl (OP)" userId="f83b00f0-b215-47b6-8f86-c4ae3ea907e4" providerId="ADAL" clId="{1FA2B6AA-03B0-46EB-9D57-D8915E926678}" dt="2022-12-11T21:39:35.546" v="1295" actId="1076"/>
          <ac:spMkLst>
            <pc:docMk/>
            <pc:sldMk cId="2274265965" sldId="303"/>
            <ac:spMk id="13" creationId="{DB8EEB18-7517-457D-BF87-CBE86937082E}"/>
          </ac:spMkLst>
        </pc:spChg>
      </pc:sldChg>
      <pc:sldChg chg="del">
        <pc:chgData name="FERRAND Karl (OP)" userId="f83b00f0-b215-47b6-8f86-c4ae3ea907e4" providerId="ADAL" clId="{1FA2B6AA-03B0-46EB-9D57-D8915E926678}" dt="2022-12-11T21:10:50.915" v="1064" actId="47"/>
        <pc:sldMkLst>
          <pc:docMk/>
          <pc:sldMk cId="1816327346" sldId="721"/>
        </pc:sldMkLst>
      </pc:sldChg>
      <pc:sldChg chg="del">
        <pc:chgData name="FERRAND Karl (OP)" userId="f83b00f0-b215-47b6-8f86-c4ae3ea907e4" providerId="ADAL" clId="{1FA2B6AA-03B0-46EB-9D57-D8915E926678}" dt="2022-12-11T21:10:08.186" v="1058" actId="47"/>
        <pc:sldMkLst>
          <pc:docMk/>
          <pc:sldMk cId="132461103" sldId="722"/>
        </pc:sldMkLst>
      </pc:sldChg>
      <pc:sldChg chg="del">
        <pc:chgData name="FERRAND Karl (OP)" userId="f83b00f0-b215-47b6-8f86-c4ae3ea907e4" providerId="ADAL" clId="{1FA2B6AA-03B0-46EB-9D57-D8915E926678}" dt="2022-12-11T21:13:18.930" v="1102" actId="47"/>
        <pc:sldMkLst>
          <pc:docMk/>
          <pc:sldMk cId="918399228" sldId="723"/>
        </pc:sldMkLst>
      </pc:sldChg>
      <pc:sldChg chg="del">
        <pc:chgData name="FERRAND Karl (OP)" userId="f83b00f0-b215-47b6-8f86-c4ae3ea907e4" providerId="ADAL" clId="{1FA2B6AA-03B0-46EB-9D57-D8915E926678}" dt="2022-12-11T21:12:15.868" v="1072" actId="47"/>
        <pc:sldMkLst>
          <pc:docMk/>
          <pc:sldMk cId="3734529137" sldId="724"/>
        </pc:sldMkLst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74835572" sldId="725"/>
        </pc:sldMkLst>
        <pc:spChg chg="mod">
          <ac:chgData name="FERRAND Karl (OP)" userId="f83b00f0-b215-47b6-8f86-c4ae3ea907e4" providerId="ADAL" clId="{1FA2B6AA-03B0-46EB-9D57-D8915E926678}" dt="2022-12-11T21:09:07.168" v="1048" actId="20577"/>
          <ac:spMkLst>
            <pc:docMk/>
            <pc:sldMk cId="74835572" sldId="725"/>
            <ac:spMk id="2" creationId="{F20262FE-51C3-9547-9ED8-C7F938F2B0AA}"/>
          </ac:spMkLst>
        </pc:spChg>
        <pc:spChg chg="mod">
          <ac:chgData name="FERRAND Karl (OP)" userId="f83b00f0-b215-47b6-8f86-c4ae3ea907e4" providerId="ADAL" clId="{1FA2B6AA-03B0-46EB-9D57-D8915E926678}" dt="2022-12-11T21:09:50.855" v="1057" actId="948"/>
          <ac:spMkLst>
            <pc:docMk/>
            <pc:sldMk cId="74835572" sldId="725"/>
            <ac:spMk id="3" creationId="{C76EEE32-05B1-3943-B6B7-F172254DA883}"/>
          </ac:spMkLst>
        </pc:spChg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319996957" sldId="726"/>
        </pc:sldMkLst>
        <pc:spChg chg="mod">
          <ac:chgData name="FERRAND Karl (OP)" userId="f83b00f0-b215-47b6-8f86-c4ae3ea907e4" providerId="ADAL" clId="{1FA2B6AA-03B0-46EB-9D57-D8915E926678}" dt="2022-12-11T21:10:19.954" v="1060"/>
          <ac:spMkLst>
            <pc:docMk/>
            <pc:sldMk cId="319996957" sldId="726"/>
            <ac:spMk id="2" creationId="{F20262FE-51C3-9547-9ED8-C7F938F2B0AA}"/>
          </ac:spMkLst>
        </pc:spChg>
        <pc:spChg chg="mod">
          <ac:chgData name="FERRAND Karl (OP)" userId="f83b00f0-b215-47b6-8f86-c4ae3ea907e4" providerId="ADAL" clId="{1FA2B6AA-03B0-46EB-9D57-D8915E926678}" dt="2022-12-11T21:10:45.880" v="1063" actId="2711"/>
          <ac:spMkLst>
            <pc:docMk/>
            <pc:sldMk cId="319996957" sldId="726"/>
            <ac:spMk id="3" creationId="{C76EEE32-05B1-3943-B6B7-F172254DA883}"/>
          </ac:spMkLst>
        </pc:spChg>
      </pc:sldChg>
      <pc:sldChg chg="addSp delSp 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476436985" sldId="727"/>
        </pc:sldMkLst>
        <pc:spChg chg="mod">
          <ac:chgData name="FERRAND Karl (OP)" userId="f83b00f0-b215-47b6-8f86-c4ae3ea907e4" providerId="ADAL" clId="{1FA2B6AA-03B0-46EB-9D57-D8915E926678}" dt="2022-12-11T21:11:15.065" v="1066"/>
          <ac:spMkLst>
            <pc:docMk/>
            <pc:sldMk cId="2476436985" sldId="727"/>
            <ac:spMk id="2" creationId="{F20262FE-51C3-9547-9ED8-C7F938F2B0AA}"/>
          </ac:spMkLst>
        </pc:spChg>
        <pc:spChg chg="mod">
          <ac:chgData name="FERRAND Karl (OP)" userId="f83b00f0-b215-47b6-8f86-c4ae3ea907e4" providerId="ADAL" clId="{1FA2B6AA-03B0-46EB-9D57-D8915E926678}" dt="2022-12-11T21:11:36.816" v="1070" actId="948"/>
          <ac:spMkLst>
            <pc:docMk/>
            <pc:sldMk cId="2476436985" sldId="727"/>
            <ac:spMk id="3" creationId="{C76EEE32-05B1-3943-B6B7-F172254DA883}"/>
          </ac:spMkLst>
        </pc:spChg>
        <pc:picChg chg="add mod">
          <ac:chgData name="FERRAND Karl (OP)" userId="f83b00f0-b215-47b6-8f86-c4ae3ea907e4" providerId="ADAL" clId="{1FA2B6AA-03B0-46EB-9D57-D8915E926678}" dt="2022-12-11T21:22:26.485" v="1118" actId="1076"/>
          <ac:picMkLst>
            <pc:docMk/>
            <pc:sldMk cId="2476436985" sldId="727"/>
            <ac:picMk id="5" creationId="{029420B9-45B0-4B3A-8FCC-6B68DED96A00}"/>
          </ac:picMkLst>
        </pc:picChg>
        <pc:picChg chg="add del mod">
          <ac:chgData name="FERRAND Karl (OP)" userId="f83b00f0-b215-47b6-8f86-c4ae3ea907e4" providerId="ADAL" clId="{1FA2B6AA-03B0-46EB-9D57-D8915E926678}" dt="2022-12-11T21:32:12.111" v="1125"/>
          <ac:picMkLst>
            <pc:docMk/>
            <pc:sldMk cId="2476436985" sldId="727"/>
            <ac:picMk id="6" creationId="{DAB660C2-35A5-4262-8128-8462C56A1C32}"/>
          </ac:picMkLst>
        </pc:picChg>
      </pc:sldChg>
      <pc:sldChg chg="add del modTransition">
        <pc:chgData name="FERRAND Karl (OP)" userId="f83b00f0-b215-47b6-8f86-c4ae3ea907e4" providerId="ADAL" clId="{1FA2B6AA-03B0-46EB-9D57-D8915E926678}" dt="2022-12-11T21:16:23.168" v="1104" actId="47"/>
        <pc:sldMkLst>
          <pc:docMk/>
          <pc:sldMk cId="1311674459" sldId="728"/>
        </pc:sldMkLst>
      </pc:sldChg>
      <pc:sldChg chg="modSp add mod modTransition">
        <pc:chgData name="FERRAND Karl (OP)" userId="f83b00f0-b215-47b6-8f86-c4ae3ea907e4" providerId="ADAL" clId="{1FA2B6AA-03B0-46EB-9D57-D8915E926678}" dt="2022-12-11T23:13:54.059" v="1679" actId="20577"/>
        <pc:sldMkLst>
          <pc:docMk/>
          <pc:sldMk cId="1246886432" sldId="729"/>
        </pc:sldMkLst>
        <pc:spChg chg="mod">
          <ac:chgData name="FERRAND Karl (OP)" userId="f83b00f0-b215-47b6-8f86-c4ae3ea907e4" providerId="ADAL" clId="{1FA2B6AA-03B0-46EB-9D57-D8915E926678}" dt="2022-12-11T21:12:33.678" v="1076"/>
          <ac:spMkLst>
            <pc:docMk/>
            <pc:sldMk cId="1246886432" sldId="729"/>
            <ac:spMk id="2" creationId="{F20262FE-51C3-9547-9ED8-C7F938F2B0AA}"/>
          </ac:spMkLst>
        </pc:spChg>
        <pc:spChg chg="mod">
          <ac:chgData name="FERRAND Karl (OP)" userId="f83b00f0-b215-47b6-8f86-c4ae3ea907e4" providerId="ADAL" clId="{1FA2B6AA-03B0-46EB-9D57-D8915E926678}" dt="2022-12-11T23:13:54.059" v="1679" actId="20577"/>
          <ac:spMkLst>
            <pc:docMk/>
            <pc:sldMk cId="1246886432" sldId="729"/>
            <ac:spMk id="3" creationId="{C76EEE32-05B1-3943-B6B7-F172254DA883}"/>
          </ac:spMkLst>
        </pc:spChg>
      </pc:sldChg>
      <pc:sldChg chg="add del">
        <pc:chgData name="FERRAND Karl (OP)" userId="f83b00f0-b215-47b6-8f86-c4ae3ea907e4" providerId="ADAL" clId="{1FA2B6AA-03B0-46EB-9D57-D8915E926678}" dt="2022-12-11T21:12:27.172" v="1075"/>
        <pc:sldMkLst>
          <pc:docMk/>
          <pc:sldMk cId="771094034" sldId="730"/>
        </pc:sldMkLst>
      </pc:sldChg>
      <pc:sldChg chg="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846845108" sldId="730"/>
        </pc:sldMkLst>
        <pc:spChg chg="mod">
          <ac:chgData name="FERRAND Karl (OP)" userId="f83b00f0-b215-47b6-8f86-c4ae3ea907e4" providerId="ADAL" clId="{1FA2B6AA-03B0-46EB-9D57-D8915E926678}" dt="2022-12-11T21:34:26.387" v="1218" actId="255"/>
          <ac:spMkLst>
            <pc:docMk/>
            <pc:sldMk cId="2846845108" sldId="730"/>
            <ac:spMk id="2" creationId="{DC446B2D-1553-4054-9ECF-D92C019090E9}"/>
          </ac:spMkLst>
        </pc:spChg>
        <pc:spChg chg="mod">
          <ac:chgData name="FERRAND Karl (OP)" userId="f83b00f0-b215-47b6-8f86-c4ae3ea907e4" providerId="ADAL" clId="{1FA2B6AA-03B0-46EB-9D57-D8915E926678}" dt="2022-12-11T21:34:34.591" v="1221" actId="404"/>
          <ac:spMkLst>
            <pc:docMk/>
            <pc:sldMk cId="2846845108" sldId="730"/>
            <ac:spMk id="10" creationId="{09B874DE-9E0D-4275-9746-0DABE80DA0E2}"/>
          </ac:spMkLst>
        </pc:spChg>
      </pc:sldChg>
      <pc:sldChg chg="add del">
        <pc:chgData name="FERRAND Karl (OP)" userId="f83b00f0-b215-47b6-8f86-c4ae3ea907e4" providerId="ADAL" clId="{1FA2B6AA-03B0-46EB-9D57-D8915E926678}" dt="2022-12-11T21:35:09.423" v="1223" actId="47"/>
        <pc:sldMkLst>
          <pc:docMk/>
          <pc:sldMk cId="3396122166" sldId="731"/>
        </pc:sldMkLst>
      </pc:sldChg>
      <pc:sldChg chg="add modTransition modNotesTx">
        <pc:chgData name="FERRAND Karl (OP)" userId="f83b00f0-b215-47b6-8f86-c4ae3ea907e4" providerId="ADAL" clId="{1FA2B6AA-03B0-46EB-9D57-D8915E926678}" dt="2022-12-11T22:01:41.029" v="1393"/>
        <pc:sldMkLst>
          <pc:docMk/>
          <pc:sldMk cId="3624441964" sldId="732"/>
        </pc:sldMkLst>
      </pc:sldChg>
      <pc:sldChg chg="add modTransition modNotesTx">
        <pc:chgData name="FERRAND Karl (OP)" userId="f83b00f0-b215-47b6-8f86-c4ae3ea907e4" providerId="ADAL" clId="{1FA2B6AA-03B0-46EB-9D57-D8915E926678}" dt="2022-12-11T22:01:41.029" v="1393"/>
        <pc:sldMkLst>
          <pc:docMk/>
          <pc:sldMk cId="155357763" sldId="733"/>
        </pc:sldMkLst>
      </pc:sldChg>
      <pc:sldChg chg="modSp add mod modTransition modNotesTx">
        <pc:chgData name="FERRAND Karl (OP)" userId="f83b00f0-b215-47b6-8f86-c4ae3ea907e4" providerId="ADAL" clId="{1FA2B6AA-03B0-46EB-9D57-D8915E926678}" dt="2022-12-11T22:01:41.029" v="1393"/>
        <pc:sldMkLst>
          <pc:docMk/>
          <pc:sldMk cId="4282964561" sldId="734"/>
        </pc:sldMkLst>
        <pc:picChg chg="mod">
          <ac:chgData name="FERRAND Karl (OP)" userId="f83b00f0-b215-47b6-8f86-c4ae3ea907e4" providerId="ADAL" clId="{1FA2B6AA-03B0-46EB-9D57-D8915E926678}" dt="2022-12-11T21:36:56.763" v="1235" actId="14100"/>
          <ac:picMkLst>
            <pc:docMk/>
            <pc:sldMk cId="4282964561" sldId="734"/>
            <ac:picMk id="8" creationId="{84374653-3E56-4D60-922D-DBD7D45AAFE5}"/>
          </ac:picMkLst>
        </pc:picChg>
      </pc:sldChg>
      <pc:sldChg chg="ad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861912479" sldId="735"/>
        </pc:sldMkLst>
      </pc:sldChg>
      <pc:sldChg chg="addSp delSp modSp add mod modTransition">
        <pc:chgData name="FERRAND Karl (OP)" userId="f83b00f0-b215-47b6-8f86-c4ae3ea907e4" providerId="ADAL" clId="{1FA2B6AA-03B0-46EB-9D57-D8915E926678}" dt="2022-12-11T22:01:41.029" v="1393"/>
        <pc:sldMkLst>
          <pc:docMk/>
          <pc:sldMk cId="2476699806" sldId="736"/>
        </pc:sldMkLst>
        <pc:spChg chg="mod">
          <ac:chgData name="FERRAND Karl (OP)" userId="f83b00f0-b215-47b6-8f86-c4ae3ea907e4" providerId="ADAL" clId="{1FA2B6AA-03B0-46EB-9D57-D8915E926678}" dt="2022-12-11T21:33:36.384" v="1212" actId="20577"/>
          <ac:spMkLst>
            <pc:docMk/>
            <pc:sldMk cId="2476699806" sldId="736"/>
            <ac:spMk id="2" creationId="{F20262FE-51C3-9547-9ED8-C7F938F2B0AA}"/>
          </ac:spMkLst>
        </pc:spChg>
        <pc:spChg chg="del">
          <ac:chgData name="FERRAND Karl (OP)" userId="f83b00f0-b215-47b6-8f86-c4ae3ea907e4" providerId="ADAL" clId="{1FA2B6AA-03B0-46EB-9D57-D8915E926678}" dt="2022-12-11T21:33:42.627" v="1213" actId="478"/>
          <ac:spMkLst>
            <pc:docMk/>
            <pc:sldMk cId="2476699806" sldId="736"/>
            <ac:spMk id="3" creationId="{C76EEE32-05B1-3943-B6B7-F172254DA883}"/>
          </ac:spMkLst>
        </pc:spChg>
        <pc:spChg chg="add del mod">
          <ac:chgData name="FERRAND Karl (OP)" userId="f83b00f0-b215-47b6-8f86-c4ae3ea907e4" providerId="ADAL" clId="{1FA2B6AA-03B0-46EB-9D57-D8915E926678}" dt="2022-12-11T21:33:52.563" v="1215" actId="478"/>
          <ac:spMkLst>
            <pc:docMk/>
            <pc:sldMk cId="2476699806" sldId="736"/>
            <ac:spMk id="7" creationId="{957E6707-0BBE-45BC-BD37-A8032115A6C2}"/>
          </ac:spMkLst>
        </pc:spChg>
        <pc:graphicFrameChg chg="add mod">
          <ac:chgData name="FERRAND Karl (OP)" userId="f83b00f0-b215-47b6-8f86-c4ae3ea907e4" providerId="ADAL" clId="{1FA2B6AA-03B0-46EB-9D57-D8915E926678}" dt="2022-12-11T21:34:05.124" v="1216" actId="1076"/>
          <ac:graphicFrameMkLst>
            <pc:docMk/>
            <pc:sldMk cId="2476699806" sldId="736"/>
            <ac:graphicFrameMk id="8" creationId="{5246E7D0-8B68-4A5F-8CEA-95B77E069B3F}"/>
          </ac:graphicFrameMkLst>
        </pc:graphicFrameChg>
        <pc:picChg chg="del mod">
          <ac:chgData name="FERRAND Karl (OP)" userId="f83b00f0-b215-47b6-8f86-c4ae3ea907e4" providerId="ADAL" clId="{1FA2B6AA-03B0-46EB-9D57-D8915E926678}" dt="2022-12-11T21:33:11.881" v="1129" actId="478"/>
          <ac:picMkLst>
            <pc:docMk/>
            <pc:sldMk cId="2476699806" sldId="736"/>
            <ac:picMk id="5" creationId="{029420B9-45B0-4B3A-8FCC-6B68DED96A00}"/>
          </ac:picMkLst>
        </pc:picChg>
      </pc:sldChg>
      <pc:sldMasterChg chg="delSldLayout">
        <pc:chgData name="FERRAND Karl (OP)" userId="f83b00f0-b215-47b6-8f86-c4ae3ea907e4" providerId="ADAL" clId="{1FA2B6AA-03B0-46EB-9D57-D8915E926678}" dt="2022-12-11T21:13:18.930" v="1102" actId="47"/>
        <pc:sldMasterMkLst>
          <pc:docMk/>
          <pc:sldMasterMk cId="1411038151" sldId="2147483648"/>
        </pc:sldMasterMkLst>
        <pc:sldLayoutChg chg="del">
          <pc:chgData name="FERRAND Karl (OP)" userId="f83b00f0-b215-47b6-8f86-c4ae3ea907e4" providerId="ADAL" clId="{1FA2B6AA-03B0-46EB-9D57-D8915E926678}" dt="2022-12-11T21:13:18.930" v="1102" actId="47"/>
          <pc:sldLayoutMkLst>
            <pc:docMk/>
            <pc:sldMasterMk cId="1411038151" sldId="2147483648"/>
            <pc:sldLayoutMk cId="3453498926" sldId="2147483692"/>
          </pc:sldLayoutMkLst>
        </pc:sldLayoutChg>
      </pc:sldMasterChg>
      <pc:sldMasterChg chg="del delSldLayout">
        <pc:chgData name="FERRAND Karl (OP)" userId="f83b00f0-b215-47b6-8f86-c4ae3ea907e4" providerId="ADAL" clId="{1FA2B6AA-03B0-46EB-9D57-D8915E926678}" dt="2022-12-11T21:07:40.813" v="1019" actId="47"/>
        <pc:sldMasterMkLst>
          <pc:docMk/>
          <pc:sldMasterMk cId="3703600501" sldId="2147483668"/>
        </pc:sldMasterMkLst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954778528" sldId="2147483669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1141667711" sldId="2147483670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3627768946" sldId="2147483671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1785882596" sldId="2147483672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3506353813" sldId="2147483673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3104390513" sldId="2147483674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1326704277" sldId="2147483675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1968316901" sldId="2147483676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4014104603" sldId="2147483677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1791832763" sldId="2147483678"/>
          </pc:sldLayoutMkLst>
        </pc:sldLayoutChg>
        <pc:sldLayoutChg chg="del">
          <pc:chgData name="FERRAND Karl (OP)" userId="f83b00f0-b215-47b6-8f86-c4ae3ea907e4" providerId="ADAL" clId="{1FA2B6AA-03B0-46EB-9D57-D8915E926678}" dt="2022-12-11T21:07:40.813" v="1019" actId="47"/>
          <pc:sldLayoutMkLst>
            <pc:docMk/>
            <pc:sldMasterMk cId="3703600501" sldId="2147483668"/>
            <pc:sldLayoutMk cId="2509947357" sldId="2147483679"/>
          </pc:sldLayoutMkLst>
        </pc:sldLayoutChg>
      </pc:sldMasterChg>
    </pc:docChg>
  </pc:docChgLst>
  <pc:docChgLst>
    <pc:chgData name="VELOVSKI Marketa (OP)" userId="S::marketa.velovski@publications.europa.eu::74d0e50a-353a-4e44-bbad-c4c83e755927" providerId="AD" clId="Web-{6B42D5F8-672D-D98C-4EBD-4D1B3BF40DAE}"/>
    <pc:docChg chg="delSld">
      <pc:chgData name="VELOVSKI Marketa (OP)" userId="S::marketa.velovski@publications.europa.eu::74d0e50a-353a-4e44-bbad-c4c83e755927" providerId="AD" clId="Web-{6B42D5F8-672D-D98C-4EBD-4D1B3BF40DAE}" dt="2022-12-12T08:24:56.116" v="0"/>
      <pc:docMkLst>
        <pc:docMk/>
      </pc:docMkLst>
      <pc:sldChg chg="del">
        <pc:chgData name="VELOVSKI Marketa (OP)" userId="S::marketa.velovski@publications.europa.eu::74d0e50a-353a-4e44-bbad-c4c83e755927" providerId="AD" clId="Web-{6B42D5F8-672D-D98C-4EBD-4D1B3BF40DAE}" dt="2022-12-12T08:24:56.116" v="0"/>
        <pc:sldMkLst>
          <pc:docMk/>
          <pc:sldMk cId="2865012992" sldId="27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EVG\Downloads\ed731a92-3461-471d-a21e-f975b494e45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EVG\Downloads\229afeaa-2d08-485d-8fc9-252782a949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EVG\Downloads\ed731a92-3461-471d-a21e-f975b494e45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EVG\Downloads\fca1c64e-e3d4-4641-87bb-067c5ec0e74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EVG\Downloads\ed731a92-3461-471d-a21e-f975b494e45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EVG\Downloads\ed731a92-3461-471d-a21e-f975b494e45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EVG\Downloads\ed731a92-3461-471d-a21e-f975b494e45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Will you implement eForms?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Will you implement eForms?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F9-4C08-9963-E343117C90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F9-4C08-9963-E343117C9000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4-4FE4-AA24-8E8F71A9B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Quality Issues by Validation Rule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Rejected Notices by Rule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Quality Issues by Validation Rule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type of organisation are you?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65-4959-BB2C-9747C3611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65-4959-BB2C-9747C36112C0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F-435F-B5BE-DF22EEB85A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Are you a national eSender?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B-43D9-90C2-AAD72EAE67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B-43D9-90C2-AAD72EAE67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3-4BC2-A8E7-07DB707CAD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7694948761618"/>
          <c:y val="1.1355050934408348E-2"/>
          <c:w val="0.85913508858267718"/>
          <c:h val="0.90829272870214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Languages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Italian</c:v>
                </c:pt>
                <c:pt idx="4">
                  <c:v>Dutch</c:v>
                </c:pt>
                <c:pt idx="5">
                  <c:v>Spanish</c:v>
                </c:pt>
                <c:pt idx="6">
                  <c:v>Finnish</c:v>
                </c:pt>
                <c:pt idx="7">
                  <c:v>Swedish</c:v>
                </c:pt>
                <c:pt idx="8">
                  <c:v>Danish</c:v>
                </c:pt>
                <c:pt idx="9">
                  <c:v>Estonian</c:v>
                </c:pt>
                <c:pt idx="10">
                  <c:v>Latvian</c:v>
                </c:pt>
                <c:pt idx="11">
                  <c:v>Lithuanian</c:v>
                </c:pt>
                <c:pt idx="12">
                  <c:v>Polish</c:v>
                </c:pt>
                <c:pt idx="13">
                  <c:v>Portuguese</c:v>
                </c:pt>
                <c:pt idx="14">
                  <c:v>Bulgarian</c:v>
                </c:pt>
                <c:pt idx="15">
                  <c:v>Croatian</c:v>
                </c:pt>
                <c:pt idx="16">
                  <c:v>Greek</c:v>
                </c:pt>
                <c:pt idx="17">
                  <c:v>Hungarian</c:v>
                </c:pt>
                <c:pt idx="18">
                  <c:v>Romanian</c:v>
                </c:pt>
                <c:pt idx="19">
                  <c:v>Slovak</c:v>
                </c:pt>
                <c:pt idx="20">
                  <c:v>Slovenian</c:v>
                </c:pt>
                <c:pt idx="21">
                  <c:v>Czech</c:v>
                </c:pt>
                <c:pt idx="22">
                  <c:v>Irish</c:v>
                </c:pt>
                <c:pt idx="23">
                  <c:v>Maltese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15</c:v>
                </c:pt>
                <c:pt idx="1">
                  <c:v>13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F-45F5-BFCB-92B179191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305968"/>
        <c:axId val="34308048"/>
      </c:barChart>
      <c:catAx>
        <c:axId val="3430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8048"/>
        <c:crosses val="autoZero"/>
        <c:auto val="1"/>
        <c:lblAlgn val="ctr"/>
        <c:lblOffset val="100"/>
        <c:noMultiLvlLbl val="0"/>
      </c:catAx>
      <c:valAx>
        <c:axId val="3430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Number of quality issues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845016"/>
        <c:axId val="716846328"/>
      </c:barChart>
      <c:catAx>
        <c:axId val="71684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846328"/>
        <c:crosses val="autoZero"/>
        <c:auto val="1"/>
        <c:lblAlgn val="ctr"/>
        <c:lblOffset val="100"/>
        <c:noMultiLvlLbl val="0"/>
      </c:catAx>
      <c:valAx>
        <c:axId val="716846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16845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Quality Issues by Validation Rule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0C-4906-8EEB-A798C361D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0C-4906-8EEB-A798C361D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0C-4906-8EEB-A798C361DF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0C-4906-8EEB-A798C361D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Develop new systems from scratch</c:v>
                </c:pt>
                <c:pt idx="1">
                  <c:v>Upgrade existing systems</c:v>
                </c:pt>
                <c:pt idx="2">
                  <c:v>Mixed approach (develop new and upgrade existing systems)</c:v>
                </c:pt>
                <c:pt idx="3">
                  <c:v>Don’t know yet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0-49E4-8AB1-CFBCCA4B2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0C-4906-8EEB-A798C361D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0C-4906-8EEB-A798C361D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0C-4906-8EEB-A798C361DF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30C-4906-8EEB-A798C361DF32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Develop new systems from scratch</c:v>
                </c:pt>
                <c:pt idx="1">
                  <c:v>Upgrade existing systems</c:v>
                </c:pt>
                <c:pt idx="2">
                  <c:v>Mixed approach (develop new and upgrade existing systems)</c:v>
                </c:pt>
                <c:pt idx="3">
                  <c:v>Don’t know yet</c:v>
                </c:pt>
              </c:strCache>
            </c:strRef>
          </c:cat>
          <c:val>
            <c:numRef>
              <c:f>Sheet1!$C$2:$C$5</c:f>
              <c:numCache>
                <c:formatCode>0.000%</c:formatCode>
                <c:ptCount val="4"/>
                <c:pt idx="0">
                  <c:v>0.28888888888888886</c:v>
                </c:pt>
                <c:pt idx="1">
                  <c:v>0.24444444444444444</c:v>
                </c:pt>
                <c:pt idx="2">
                  <c:v>0.28888888888888886</c:v>
                </c:pt>
                <c:pt idx="3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90-49E4-8AB1-CFBCCA4B2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Quality Issues by Validation Rule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Quality Issues by Validation Rule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917EE-5050-448F-81E0-324FDFB695C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FCE11A6-E319-4EE0-86CF-CC961AC4170B}">
      <dgm:prSet phldrT="[Text]"/>
      <dgm:spPr/>
      <dgm:t>
        <a:bodyPr/>
        <a:lstStyle/>
        <a:p>
          <a:r>
            <a:rPr lang="en-IE" dirty="0"/>
            <a:t>29 </a:t>
          </a:r>
        </a:p>
        <a:p>
          <a:r>
            <a:rPr lang="en-IE" dirty="0"/>
            <a:t>days</a:t>
          </a:r>
        </a:p>
      </dgm:t>
    </dgm:pt>
    <dgm:pt modelId="{F830F15C-7C65-4FFB-868E-031DCE0D63BC}" type="parTrans" cxnId="{A13E36A9-D392-4F80-924C-4753722A24F7}">
      <dgm:prSet/>
      <dgm:spPr/>
      <dgm:t>
        <a:bodyPr/>
        <a:lstStyle/>
        <a:p>
          <a:endParaRPr lang="en-IE"/>
        </a:p>
      </dgm:t>
    </dgm:pt>
    <dgm:pt modelId="{B23D6520-CCB9-4D1E-9789-97D15E588831}" type="sibTrans" cxnId="{A13E36A9-D392-4F80-924C-4753722A24F7}">
      <dgm:prSet/>
      <dgm:spPr/>
      <dgm:t>
        <a:bodyPr/>
        <a:lstStyle/>
        <a:p>
          <a:endParaRPr lang="en-IE"/>
        </a:p>
      </dgm:t>
    </dgm:pt>
    <dgm:pt modelId="{0B371E07-B5F2-4801-94D4-0312D1905BE6}">
      <dgm:prSet phldrT="[Text]"/>
      <dgm:spPr/>
      <dgm:t>
        <a:bodyPr/>
        <a:lstStyle/>
        <a:p>
          <a:r>
            <a:rPr lang="en-IE" dirty="0"/>
            <a:t>23 questions</a:t>
          </a:r>
        </a:p>
      </dgm:t>
    </dgm:pt>
    <dgm:pt modelId="{00799F59-744B-48AC-B5FD-1BBBE43C4D16}" type="parTrans" cxnId="{9306BB6C-AF1C-4428-98D4-26DCD9AC2BBA}">
      <dgm:prSet/>
      <dgm:spPr/>
      <dgm:t>
        <a:bodyPr/>
        <a:lstStyle/>
        <a:p>
          <a:endParaRPr lang="en-IE"/>
        </a:p>
      </dgm:t>
    </dgm:pt>
    <dgm:pt modelId="{921CCAB9-8A8F-43A5-8AB5-B4043132A2EF}" type="sibTrans" cxnId="{9306BB6C-AF1C-4428-98D4-26DCD9AC2BBA}">
      <dgm:prSet/>
      <dgm:spPr/>
      <dgm:t>
        <a:bodyPr/>
        <a:lstStyle/>
        <a:p>
          <a:endParaRPr lang="en-IE"/>
        </a:p>
      </dgm:t>
    </dgm:pt>
    <dgm:pt modelId="{2A009BDE-0876-4E03-A478-B45558E8DEA0}">
      <dgm:prSet phldrT="[Text]" custT="1"/>
      <dgm:spPr>
        <a:solidFill>
          <a:srgbClr val="339900">
            <a:hueOff val="0"/>
            <a:satOff val="0"/>
            <a:lumOff val="0"/>
            <a:alphaOff val="0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45 replies</a:t>
          </a:r>
        </a:p>
      </dgm:t>
    </dgm:pt>
    <dgm:pt modelId="{F26C3844-789E-4486-869F-198F0CDEA33B}" type="parTrans" cxnId="{DD9B3244-F1B8-4D03-9094-40CF671FA8CD}">
      <dgm:prSet/>
      <dgm:spPr/>
      <dgm:t>
        <a:bodyPr/>
        <a:lstStyle/>
        <a:p>
          <a:endParaRPr lang="en-IE"/>
        </a:p>
      </dgm:t>
    </dgm:pt>
    <dgm:pt modelId="{5CD855A0-4145-4F46-8B49-8CCE12B5709F}" type="sibTrans" cxnId="{DD9B3244-F1B8-4D03-9094-40CF671FA8CD}">
      <dgm:prSet/>
      <dgm:spPr/>
      <dgm:t>
        <a:bodyPr/>
        <a:lstStyle/>
        <a:p>
          <a:endParaRPr lang="en-IE"/>
        </a:p>
      </dgm:t>
    </dgm:pt>
    <dgm:pt modelId="{3029F0E6-CDF3-4749-A016-88B7F9643B7C}">
      <dgm:prSet phldrT="[Text]"/>
      <dgm:spPr/>
      <dgm:t>
        <a:bodyPr/>
        <a:lstStyle/>
        <a:p>
          <a:r>
            <a:rPr lang="en-IE" dirty="0"/>
            <a:t>117 </a:t>
          </a:r>
        </a:p>
        <a:p>
          <a:r>
            <a:rPr lang="en-IE" dirty="0" err="1"/>
            <a:t>eSenders</a:t>
          </a:r>
          <a:endParaRPr lang="en-IE" dirty="0"/>
        </a:p>
      </dgm:t>
    </dgm:pt>
    <dgm:pt modelId="{F76681FB-F06E-49F6-B6DE-D87FFA7AC658}" type="parTrans" cxnId="{DA98F93F-6535-4F4D-8E67-1E3B0F0BA5D8}">
      <dgm:prSet/>
      <dgm:spPr/>
      <dgm:t>
        <a:bodyPr/>
        <a:lstStyle/>
        <a:p>
          <a:endParaRPr lang="en-IE"/>
        </a:p>
      </dgm:t>
    </dgm:pt>
    <dgm:pt modelId="{7F69EED9-0A93-4DED-9906-6B122E695CBC}" type="sibTrans" cxnId="{DA98F93F-6535-4F4D-8E67-1E3B0F0BA5D8}">
      <dgm:prSet/>
      <dgm:spPr/>
      <dgm:t>
        <a:bodyPr/>
        <a:lstStyle/>
        <a:p>
          <a:endParaRPr lang="en-IE"/>
        </a:p>
      </dgm:t>
    </dgm:pt>
    <dgm:pt modelId="{50A1A300-90F2-4F99-A4F5-C812A15E4210}" type="pres">
      <dgm:prSet presAssocID="{43A917EE-5050-448F-81E0-324FDFB695CF}" presName="linearFlow" presStyleCnt="0">
        <dgm:presLayoutVars>
          <dgm:dir/>
          <dgm:resizeHandles val="exact"/>
        </dgm:presLayoutVars>
      </dgm:prSet>
      <dgm:spPr/>
    </dgm:pt>
    <dgm:pt modelId="{60227BFA-F139-477D-AC11-2E5F9935A56F}" type="pres">
      <dgm:prSet presAssocID="{6FCE11A6-E319-4EE0-86CF-CC961AC4170B}" presName="node" presStyleLbl="node1" presStyleIdx="0" presStyleCnt="4" custLinFactX="314645" custLinFactNeighborX="400000" custLinFactNeighborY="-2080">
        <dgm:presLayoutVars>
          <dgm:bulletEnabled val="1"/>
        </dgm:presLayoutVars>
      </dgm:prSet>
      <dgm:spPr/>
    </dgm:pt>
    <dgm:pt modelId="{DEC14053-9212-450D-8F59-D9F40839A313}" type="pres">
      <dgm:prSet presAssocID="{B23D6520-CCB9-4D1E-9789-97D15E588831}" presName="spacerL" presStyleCnt="0"/>
      <dgm:spPr/>
    </dgm:pt>
    <dgm:pt modelId="{3BE86E12-9147-4B34-9DBC-AA81DFE97BAB}" type="pres">
      <dgm:prSet presAssocID="{B23D6520-CCB9-4D1E-9789-97D15E588831}" presName="sibTrans" presStyleLbl="sibTrans2D1" presStyleIdx="0" presStyleCnt="3"/>
      <dgm:spPr/>
    </dgm:pt>
    <dgm:pt modelId="{BBE4A85D-90E1-48BC-B0E7-C1BA7E7733B3}" type="pres">
      <dgm:prSet presAssocID="{B23D6520-CCB9-4D1E-9789-97D15E588831}" presName="spacerR" presStyleCnt="0"/>
      <dgm:spPr/>
    </dgm:pt>
    <dgm:pt modelId="{80DC2F6E-CBD8-498A-89AB-65D15D23928B}" type="pres">
      <dgm:prSet presAssocID="{0B371E07-B5F2-4801-94D4-0312D1905BE6}" presName="node" presStyleLbl="node1" presStyleIdx="1" presStyleCnt="4">
        <dgm:presLayoutVars>
          <dgm:bulletEnabled val="1"/>
        </dgm:presLayoutVars>
      </dgm:prSet>
      <dgm:spPr/>
    </dgm:pt>
    <dgm:pt modelId="{CA254654-D6CD-49F0-8FB6-DB8570B6073B}" type="pres">
      <dgm:prSet presAssocID="{921CCAB9-8A8F-43A5-8AB5-B4043132A2EF}" presName="spacerL" presStyleCnt="0"/>
      <dgm:spPr/>
    </dgm:pt>
    <dgm:pt modelId="{68BFB71D-1A1E-4F98-96AF-9949A6277A62}" type="pres">
      <dgm:prSet presAssocID="{921CCAB9-8A8F-43A5-8AB5-B4043132A2EF}" presName="sibTrans" presStyleLbl="sibTrans2D1" presStyleIdx="1" presStyleCnt="3"/>
      <dgm:spPr/>
    </dgm:pt>
    <dgm:pt modelId="{E7DC60C5-4D8F-4CE8-A43B-84878B2688D4}" type="pres">
      <dgm:prSet presAssocID="{921CCAB9-8A8F-43A5-8AB5-B4043132A2EF}" presName="spacerR" presStyleCnt="0"/>
      <dgm:spPr/>
    </dgm:pt>
    <dgm:pt modelId="{A211C5D3-CFF6-475E-A093-CCD6869B4467}" type="pres">
      <dgm:prSet presAssocID="{2A009BDE-0876-4E03-A478-B45558E8DEA0}" presName="node" presStyleLbl="node1" presStyleIdx="2" presStyleCnt="4" custLinFactX="158360" custLinFactNeighborX="200000" custLinFactNeighborY="-1055">
        <dgm:presLayoutVars>
          <dgm:bulletEnabled val="1"/>
        </dgm:presLayoutVars>
      </dgm:prSet>
      <dgm:spPr>
        <a:xfrm>
          <a:off x="6997697" y="1404105"/>
          <a:ext cx="2007628" cy="2007628"/>
        </a:xfrm>
        <a:prstGeom prst="ellipse">
          <a:avLst/>
        </a:prstGeom>
      </dgm:spPr>
    </dgm:pt>
    <dgm:pt modelId="{37C68275-DDE7-4A64-B847-FC837272ACE3}" type="pres">
      <dgm:prSet presAssocID="{5CD855A0-4145-4F46-8B49-8CCE12B5709F}" presName="spacerL" presStyleCnt="0"/>
      <dgm:spPr/>
    </dgm:pt>
    <dgm:pt modelId="{2B9095A2-41CA-484D-AD6C-BF365535DE23}" type="pres">
      <dgm:prSet presAssocID="{5CD855A0-4145-4F46-8B49-8CCE12B5709F}" presName="sibTrans" presStyleLbl="sibTrans2D1" presStyleIdx="2" presStyleCnt="3"/>
      <dgm:spPr/>
    </dgm:pt>
    <dgm:pt modelId="{46181571-4742-415A-B6DB-4B48000EAFA3}" type="pres">
      <dgm:prSet presAssocID="{5CD855A0-4145-4F46-8B49-8CCE12B5709F}" presName="spacerR" presStyleCnt="0"/>
      <dgm:spPr/>
    </dgm:pt>
    <dgm:pt modelId="{5E2D5014-B1AF-4685-A7BB-1FFCC30631EB}" type="pres">
      <dgm:prSet presAssocID="{3029F0E6-CDF3-4749-A016-88B7F9643B7C}" presName="node" presStyleLbl="node1" presStyleIdx="3" presStyleCnt="4" custLinFactX="-482480" custLinFactNeighborX="-500000" custLinFactNeighborY="-1055">
        <dgm:presLayoutVars>
          <dgm:bulletEnabled val="1"/>
        </dgm:presLayoutVars>
      </dgm:prSet>
      <dgm:spPr/>
    </dgm:pt>
  </dgm:ptLst>
  <dgm:cxnLst>
    <dgm:cxn modelId="{632FCC25-1223-490C-892D-040CF301DD19}" type="presOf" srcId="{0B371E07-B5F2-4801-94D4-0312D1905BE6}" destId="{80DC2F6E-CBD8-498A-89AB-65D15D23928B}" srcOrd="0" destOrd="0" presId="urn:microsoft.com/office/officeart/2005/8/layout/equation1"/>
    <dgm:cxn modelId="{A403B02E-EA52-4DAB-A355-5D67A655DD6A}" type="presOf" srcId="{921CCAB9-8A8F-43A5-8AB5-B4043132A2EF}" destId="{68BFB71D-1A1E-4F98-96AF-9949A6277A62}" srcOrd="0" destOrd="0" presId="urn:microsoft.com/office/officeart/2005/8/layout/equation1"/>
    <dgm:cxn modelId="{DA98F93F-6535-4F4D-8E67-1E3B0F0BA5D8}" srcId="{43A917EE-5050-448F-81E0-324FDFB695CF}" destId="{3029F0E6-CDF3-4749-A016-88B7F9643B7C}" srcOrd="3" destOrd="0" parTransId="{F76681FB-F06E-49F6-B6DE-D87FFA7AC658}" sibTransId="{7F69EED9-0A93-4DED-9906-6B122E695CBC}"/>
    <dgm:cxn modelId="{DD9B3244-F1B8-4D03-9094-40CF671FA8CD}" srcId="{43A917EE-5050-448F-81E0-324FDFB695CF}" destId="{2A009BDE-0876-4E03-A478-B45558E8DEA0}" srcOrd="2" destOrd="0" parTransId="{F26C3844-789E-4486-869F-198F0CDEA33B}" sibTransId="{5CD855A0-4145-4F46-8B49-8CCE12B5709F}"/>
    <dgm:cxn modelId="{37247169-E634-43D6-A543-6D80E53FC8A3}" type="presOf" srcId="{3029F0E6-CDF3-4749-A016-88B7F9643B7C}" destId="{5E2D5014-B1AF-4685-A7BB-1FFCC30631EB}" srcOrd="0" destOrd="0" presId="urn:microsoft.com/office/officeart/2005/8/layout/equation1"/>
    <dgm:cxn modelId="{9306BB6C-AF1C-4428-98D4-26DCD9AC2BBA}" srcId="{43A917EE-5050-448F-81E0-324FDFB695CF}" destId="{0B371E07-B5F2-4801-94D4-0312D1905BE6}" srcOrd="1" destOrd="0" parTransId="{00799F59-744B-48AC-B5FD-1BBBE43C4D16}" sibTransId="{921CCAB9-8A8F-43A5-8AB5-B4043132A2EF}"/>
    <dgm:cxn modelId="{22C8934F-2C56-433F-B1F1-1FDED0864A92}" type="presOf" srcId="{43A917EE-5050-448F-81E0-324FDFB695CF}" destId="{50A1A300-90F2-4F99-A4F5-C812A15E4210}" srcOrd="0" destOrd="0" presId="urn:microsoft.com/office/officeart/2005/8/layout/equation1"/>
    <dgm:cxn modelId="{E8D52382-DFBB-4D55-8849-B2F27FEA578D}" type="presOf" srcId="{6FCE11A6-E319-4EE0-86CF-CC961AC4170B}" destId="{60227BFA-F139-477D-AC11-2E5F9935A56F}" srcOrd="0" destOrd="0" presId="urn:microsoft.com/office/officeart/2005/8/layout/equation1"/>
    <dgm:cxn modelId="{F8B66799-CE1F-4072-B8C2-0D4325A1E271}" type="presOf" srcId="{2A009BDE-0876-4E03-A478-B45558E8DEA0}" destId="{A211C5D3-CFF6-475E-A093-CCD6869B4467}" srcOrd="0" destOrd="0" presId="urn:microsoft.com/office/officeart/2005/8/layout/equation1"/>
    <dgm:cxn modelId="{EA5AB9A0-A921-429F-92F9-EAF5839147DB}" type="presOf" srcId="{5CD855A0-4145-4F46-8B49-8CCE12B5709F}" destId="{2B9095A2-41CA-484D-AD6C-BF365535DE23}" srcOrd="0" destOrd="0" presId="urn:microsoft.com/office/officeart/2005/8/layout/equation1"/>
    <dgm:cxn modelId="{A13E36A9-D392-4F80-924C-4753722A24F7}" srcId="{43A917EE-5050-448F-81E0-324FDFB695CF}" destId="{6FCE11A6-E319-4EE0-86CF-CC961AC4170B}" srcOrd="0" destOrd="0" parTransId="{F830F15C-7C65-4FFB-868E-031DCE0D63BC}" sibTransId="{B23D6520-CCB9-4D1E-9789-97D15E588831}"/>
    <dgm:cxn modelId="{72BDF3E1-8B98-42D1-BF47-C5F7CAF8860F}" type="presOf" srcId="{B23D6520-CCB9-4D1E-9789-97D15E588831}" destId="{3BE86E12-9147-4B34-9DBC-AA81DFE97BAB}" srcOrd="0" destOrd="0" presId="urn:microsoft.com/office/officeart/2005/8/layout/equation1"/>
    <dgm:cxn modelId="{CDBC0E9D-1E87-4F15-B13B-0DB3466D3806}" type="presParOf" srcId="{50A1A300-90F2-4F99-A4F5-C812A15E4210}" destId="{60227BFA-F139-477D-AC11-2E5F9935A56F}" srcOrd="0" destOrd="0" presId="urn:microsoft.com/office/officeart/2005/8/layout/equation1"/>
    <dgm:cxn modelId="{2A91A588-1065-4D96-B289-EBB47828B495}" type="presParOf" srcId="{50A1A300-90F2-4F99-A4F5-C812A15E4210}" destId="{DEC14053-9212-450D-8F59-D9F40839A313}" srcOrd="1" destOrd="0" presId="urn:microsoft.com/office/officeart/2005/8/layout/equation1"/>
    <dgm:cxn modelId="{DF1DDD0C-EFB9-4E1E-9EE3-D263CEE290FF}" type="presParOf" srcId="{50A1A300-90F2-4F99-A4F5-C812A15E4210}" destId="{3BE86E12-9147-4B34-9DBC-AA81DFE97BAB}" srcOrd="2" destOrd="0" presId="urn:microsoft.com/office/officeart/2005/8/layout/equation1"/>
    <dgm:cxn modelId="{DAE81F3D-31C4-4174-9E78-EC22E2D6511D}" type="presParOf" srcId="{50A1A300-90F2-4F99-A4F5-C812A15E4210}" destId="{BBE4A85D-90E1-48BC-B0E7-C1BA7E7733B3}" srcOrd="3" destOrd="0" presId="urn:microsoft.com/office/officeart/2005/8/layout/equation1"/>
    <dgm:cxn modelId="{61A88C50-34F7-498B-8F1C-FA949FDDDB29}" type="presParOf" srcId="{50A1A300-90F2-4F99-A4F5-C812A15E4210}" destId="{80DC2F6E-CBD8-498A-89AB-65D15D23928B}" srcOrd="4" destOrd="0" presId="urn:microsoft.com/office/officeart/2005/8/layout/equation1"/>
    <dgm:cxn modelId="{AC4002E0-DC00-4408-B5A5-70A775717990}" type="presParOf" srcId="{50A1A300-90F2-4F99-A4F5-C812A15E4210}" destId="{CA254654-D6CD-49F0-8FB6-DB8570B6073B}" srcOrd="5" destOrd="0" presId="urn:microsoft.com/office/officeart/2005/8/layout/equation1"/>
    <dgm:cxn modelId="{1DC88A74-50CA-446D-9677-6DEB19F36278}" type="presParOf" srcId="{50A1A300-90F2-4F99-A4F5-C812A15E4210}" destId="{68BFB71D-1A1E-4F98-96AF-9949A6277A62}" srcOrd="6" destOrd="0" presId="urn:microsoft.com/office/officeart/2005/8/layout/equation1"/>
    <dgm:cxn modelId="{8568E795-A29B-4742-BB23-C1E327C233DC}" type="presParOf" srcId="{50A1A300-90F2-4F99-A4F5-C812A15E4210}" destId="{E7DC60C5-4D8F-4CE8-A43B-84878B2688D4}" srcOrd="7" destOrd="0" presId="urn:microsoft.com/office/officeart/2005/8/layout/equation1"/>
    <dgm:cxn modelId="{8DEAFC81-BA25-407E-9ECC-C2CEFC29F930}" type="presParOf" srcId="{50A1A300-90F2-4F99-A4F5-C812A15E4210}" destId="{A211C5D3-CFF6-475E-A093-CCD6869B4467}" srcOrd="8" destOrd="0" presId="urn:microsoft.com/office/officeart/2005/8/layout/equation1"/>
    <dgm:cxn modelId="{DDCE643B-C448-40B2-B2E8-8B74624B6B9F}" type="presParOf" srcId="{50A1A300-90F2-4F99-A4F5-C812A15E4210}" destId="{37C68275-DDE7-4A64-B847-FC837272ACE3}" srcOrd="9" destOrd="0" presId="urn:microsoft.com/office/officeart/2005/8/layout/equation1"/>
    <dgm:cxn modelId="{57B161A7-5B76-4471-8F5A-298981459A96}" type="presParOf" srcId="{50A1A300-90F2-4F99-A4F5-C812A15E4210}" destId="{2B9095A2-41CA-484D-AD6C-BF365535DE23}" srcOrd="10" destOrd="0" presId="urn:microsoft.com/office/officeart/2005/8/layout/equation1"/>
    <dgm:cxn modelId="{5BBA693D-38CA-43B1-BAC8-880DA32D1A69}" type="presParOf" srcId="{50A1A300-90F2-4F99-A4F5-C812A15E4210}" destId="{46181571-4742-415A-B6DB-4B48000EAFA3}" srcOrd="11" destOrd="0" presId="urn:microsoft.com/office/officeart/2005/8/layout/equation1"/>
    <dgm:cxn modelId="{05B79868-97DB-4289-B8F0-E2E6B66C9462}" type="presParOf" srcId="{50A1A300-90F2-4F99-A4F5-C812A15E4210}" destId="{5E2D5014-B1AF-4685-A7BB-1FFCC30631E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83721-A736-45E8-BE9D-DC420077C7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3C31A18-A7F9-4B81-B1C4-73406863AC0B}">
      <dgm:prSet phldrT="[Text]"/>
      <dgm:spPr/>
      <dgm:t>
        <a:bodyPr/>
        <a:lstStyle/>
        <a:p>
          <a:r>
            <a:rPr lang="en-IE" dirty="0"/>
            <a:t>- It will be centralised. </a:t>
          </a:r>
        </a:p>
      </dgm:t>
    </dgm:pt>
    <dgm:pt modelId="{0E0D220A-639C-403B-9EEF-0B2871AD54DE}" type="parTrans" cxnId="{E52A6F7A-674F-404A-AEF7-590B9225A096}">
      <dgm:prSet/>
      <dgm:spPr/>
      <dgm:t>
        <a:bodyPr/>
        <a:lstStyle/>
        <a:p>
          <a:endParaRPr lang="en-IE"/>
        </a:p>
      </dgm:t>
    </dgm:pt>
    <dgm:pt modelId="{75CCA07C-315E-4BD7-AA42-2D535B2F16D4}" type="sibTrans" cxnId="{E52A6F7A-674F-404A-AEF7-590B9225A096}">
      <dgm:prSet/>
      <dgm:spPr/>
      <dgm:t>
        <a:bodyPr/>
        <a:lstStyle/>
        <a:p>
          <a:endParaRPr lang="en-IE"/>
        </a:p>
      </dgm:t>
    </dgm:pt>
    <dgm:pt modelId="{248F3245-0C98-446A-92B9-BC28254838C2}">
      <dgm:prSet phldrT="[Text]"/>
      <dgm:spPr/>
      <dgm:t>
        <a:bodyPr/>
        <a:lstStyle/>
        <a:p>
          <a:r>
            <a:rPr lang="en-IE" dirty="0"/>
            <a:t>- No plans yet.</a:t>
          </a:r>
        </a:p>
      </dgm:t>
    </dgm:pt>
    <dgm:pt modelId="{43393BB3-9F4B-41AD-AE24-899BC06E29BC}" type="parTrans" cxnId="{6A90CA0C-D151-4D79-B445-4C52929C23DB}">
      <dgm:prSet/>
      <dgm:spPr/>
      <dgm:t>
        <a:bodyPr/>
        <a:lstStyle/>
        <a:p>
          <a:endParaRPr lang="en-IE"/>
        </a:p>
      </dgm:t>
    </dgm:pt>
    <dgm:pt modelId="{469D170C-4D92-48E2-8826-FA8E0588F68B}" type="sibTrans" cxnId="{6A90CA0C-D151-4D79-B445-4C52929C23DB}">
      <dgm:prSet/>
      <dgm:spPr/>
      <dgm:t>
        <a:bodyPr/>
        <a:lstStyle/>
        <a:p>
          <a:endParaRPr lang="en-IE"/>
        </a:p>
      </dgm:t>
    </dgm:pt>
    <dgm:pt modelId="{38BEBFE1-7DDB-4888-B50E-CFB32A769270}">
      <dgm:prSet phldrT="[Text]"/>
      <dgm:spPr/>
      <dgm:t>
        <a:bodyPr/>
        <a:lstStyle/>
        <a:p>
          <a:r>
            <a:rPr lang="en-IE" dirty="0"/>
            <a:t>- We will use somebody’s else platform.</a:t>
          </a:r>
        </a:p>
      </dgm:t>
    </dgm:pt>
    <dgm:pt modelId="{8E47A9E2-CAB0-45F3-ADEB-F823DC04BF8D}" type="parTrans" cxnId="{4B3BC890-5EC4-4A33-8496-A4B2B23FF544}">
      <dgm:prSet/>
      <dgm:spPr/>
      <dgm:t>
        <a:bodyPr/>
        <a:lstStyle/>
        <a:p>
          <a:endParaRPr lang="en-IE"/>
        </a:p>
      </dgm:t>
    </dgm:pt>
    <dgm:pt modelId="{ADC77E42-1958-4610-84B9-1371D52FAA35}" type="sibTrans" cxnId="{4B3BC890-5EC4-4A33-8496-A4B2B23FF544}">
      <dgm:prSet/>
      <dgm:spPr/>
      <dgm:t>
        <a:bodyPr/>
        <a:lstStyle/>
        <a:p>
          <a:endParaRPr lang="en-IE"/>
        </a:p>
      </dgm:t>
    </dgm:pt>
    <dgm:pt modelId="{2CFBA4DB-AB6A-41CA-AAB3-60E97B961B26}" type="pres">
      <dgm:prSet presAssocID="{34483721-A736-45E8-BE9D-DC420077C7AD}" presName="linear" presStyleCnt="0">
        <dgm:presLayoutVars>
          <dgm:dir/>
          <dgm:animLvl val="lvl"/>
          <dgm:resizeHandles val="exact"/>
        </dgm:presLayoutVars>
      </dgm:prSet>
      <dgm:spPr/>
    </dgm:pt>
    <dgm:pt modelId="{C4FE60E9-AC3C-4C25-82C3-77EC716D11AB}" type="pres">
      <dgm:prSet presAssocID="{23C31A18-A7F9-4B81-B1C4-73406863AC0B}" presName="parentLin" presStyleCnt="0"/>
      <dgm:spPr/>
    </dgm:pt>
    <dgm:pt modelId="{C38B4D8D-D277-48FD-8A9E-F52319DDBCE2}" type="pres">
      <dgm:prSet presAssocID="{23C31A18-A7F9-4B81-B1C4-73406863AC0B}" presName="parentLeftMargin" presStyleLbl="node1" presStyleIdx="0" presStyleCnt="3"/>
      <dgm:spPr/>
    </dgm:pt>
    <dgm:pt modelId="{5F86B28A-C77A-4971-9C7F-CE8A27CFC680}" type="pres">
      <dgm:prSet presAssocID="{23C31A18-A7F9-4B81-B1C4-73406863AC0B}" presName="parentText" presStyleLbl="node1" presStyleIdx="0" presStyleCnt="3" custScaleX="124768" custScaleY="126126" custLinFactNeighborX="26624" custLinFactNeighborY="7493">
        <dgm:presLayoutVars>
          <dgm:chMax val="0"/>
          <dgm:bulletEnabled val="1"/>
        </dgm:presLayoutVars>
      </dgm:prSet>
      <dgm:spPr/>
    </dgm:pt>
    <dgm:pt modelId="{063BAAF2-595E-4E7E-B5E7-8F23BC0EF2B1}" type="pres">
      <dgm:prSet presAssocID="{23C31A18-A7F9-4B81-B1C4-73406863AC0B}" presName="negativeSpace" presStyleCnt="0"/>
      <dgm:spPr/>
    </dgm:pt>
    <dgm:pt modelId="{868126EC-9388-44E4-B70E-74B25DB3C832}" type="pres">
      <dgm:prSet presAssocID="{23C31A18-A7F9-4B81-B1C4-73406863AC0B}" presName="childText" presStyleLbl="conFgAcc1" presStyleIdx="0" presStyleCnt="3">
        <dgm:presLayoutVars>
          <dgm:bulletEnabled val="1"/>
        </dgm:presLayoutVars>
      </dgm:prSet>
      <dgm:spPr/>
    </dgm:pt>
    <dgm:pt modelId="{6DC842CE-8325-42F2-BB20-F7C02E9A87A7}" type="pres">
      <dgm:prSet presAssocID="{75CCA07C-315E-4BD7-AA42-2D535B2F16D4}" presName="spaceBetweenRectangles" presStyleCnt="0"/>
      <dgm:spPr/>
    </dgm:pt>
    <dgm:pt modelId="{B823D32B-84D3-4444-A1A8-C300A4AE365D}" type="pres">
      <dgm:prSet presAssocID="{38BEBFE1-7DDB-4888-B50E-CFB32A769270}" presName="parentLin" presStyleCnt="0"/>
      <dgm:spPr/>
    </dgm:pt>
    <dgm:pt modelId="{5FA7FA92-6DBD-4F98-BC8B-2C345724DF04}" type="pres">
      <dgm:prSet presAssocID="{38BEBFE1-7DDB-4888-B50E-CFB32A769270}" presName="parentLeftMargin" presStyleLbl="node1" presStyleIdx="0" presStyleCnt="3" custScaleX="124768" custScaleY="126126" custLinFactNeighborX="37152" custLinFactNeighborY="-3037"/>
      <dgm:spPr/>
    </dgm:pt>
    <dgm:pt modelId="{EE77B4F1-2940-46FC-8CBD-F36DB2E9FC51}" type="pres">
      <dgm:prSet presAssocID="{38BEBFE1-7DDB-4888-B50E-CFB32A769270}" presName="parentText" presStyleLbl="node1" presStyleIdx="1" presStyleCnt="3" custScaleX="124679" custLinFactNeighborX="2479" custLinFactNeighborY="1555">
        <dgm:presLayoutVars>
          <dgm:chMax val="0"/>
          <dgm:bulletEnabled val="1"/>
        </dgm:presLayoutVars>
      </dgm:prSet>
      <dgm:spPr/>
    </dgm:pt>
    <dgm:pt modelId="{2DC60675-93D4-4933-BB32-37F98C9BC0B5}" type="pres">
      <dgm:prSet presAssocID="{38BEBFE1-7DDB-4888-B50E-CFB32A769270}" presName="negativeSpace" presStyleCnt="0"/>
      <dgm:spPr/>
    </dgm:pt>
    <dgm:pt modelId="{1F30BBFB-F0E3-4DDA-9DEB-CF9909B0189C}" type="pres">
      <dgm:prSet presAssocID="{38BEBFE1-7DDB-4888-B50E-CFB32A769270}" presName="childText" presStyleLbl="conFgAcc1" presStyleIdx="1" presStyleCnt="3">
        <dgm:presLayoutVars>
          <dgm:bulletEnabled val="1"/>
        </dgm:presLayoutVars>
      </dgm:prSet>
      <dgm:spPr/>
    </dgm:pt>
    <dgm:pt modelId="{0EB02D4E-3BCD-4FD2-A6E6-56C935111864}" type="pres">
      <dgm:prSet presAssocID="{ADC77E42-1958-4610-84B9-1371D52FAA35}" presName="spaceBetweenRectangles" presStyleCnt="0"/>
      <dgm:spPr/>
    </dgm:pt>
    <dgm:pt modelId="{CB15C4CC-002F-4167-801C-EDF068FF3A4A}" type="pres">
      <dgm:prSet presAssocID="{248F3245-0C98-446A-92B9-BC28254838C2}" presName="parentLin" presStyleCnt="0"/>
      <dgm:spPr/>
    </dgm:pt>
    <dgm:pt modelId="{95E1C4E9-337B-419E-8A98-03B26854B0EC}" type="pres">
      <dgm:prSet presAssocID="{248F3245-0C98-446A-92B9-BC28254838C2}" presName="parentLeftMargin" presStyleLbl="node1" presStyleIdx="1" presStyleCnt="3"/>
      <dgm:spPr/>
    </dgm:pt>
    <dgm:pt modelId="{F83547C9-0DF5-4205-94E1-8F30C7F304F8}" type="pres">
      <dgm:prSet presAssocID="{248F3245-0C98-446A-92B9-BC28254838C2}" presName="parentText" presStyleLbl="node1" presStyleIdx="2" presStyleCnt="3" custScaleX="123299" custLinFactNeighborX="36907" custLinFactNeighborY="-9110">
        <dgm:presLayoutVars>
          <dgm:chMax val="0"/>
          <dgm:bulletEnabled val="1"/>
        </dgm:presLayoutVars>
      </dgm:prSet>
      <dgm:spPr/>
    </dgm:pt>
    <dgm:pt modelId="{5D9761A7-FC15-499E-A7F5-64222192E35F}" type="pres">
      <dgm:prSet presAssocID="{248F3245-0C98-446A-92B9-BC28254838C2}" presName="negativeSpace" presStyleCnt="0"/>
      <dgm:spPr/>
    </dgm:pt>
    <dgm:pt modelId="{53DDD32D-3C04-4D2F-8F3D-0334D970C725}" type="pres">
      <dgm:prSet presAssocID="{248F3245-0C98-446A-92B9-BC28254838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90CA0C-D151-4D79-B445-4C52929C23DB}" srcId="{34483721-A736-45E8-BE9D-DC420077C7AD}" destId="{248F3245-0C98-446A-92B9-BC28254838C2}" srcOrd="2" destOrd="0" parTransId="{43393BB3-9F4B-41AD-AE24-899BC06E29BC}" sibTransId="{469D170C-4D92-48E2-8826-FA8E0588F68B}"/>
    <dgm:cxn modelId="{AB244629-8976-40F9-ACB8-6013B7609691}" type="presOf" srcId="{248F3245-0C98-446A-92B9-BC28254838C2}" destId="{95E1C4E9-337B-419E-8A98-03B26854B0EC}" srcOrd="0" destOrd="0" presId="urn:microsoft.com/office/officeart/2005/8/layout/list1"/>
    <dgm:cxn modelId="{4754E33B-4951-48CA-BC63-58D1BDFADF1B}" type="presOf" srcId="{34483721-A736-45E8-BE9D-DC420077C7AD}" destId="{2CFBA4DB-AB6A-41CA-AAB3-60E97B961B26}" srcOrd="0" destOrd="0" presId="urn:microsoft.com/office/officeart/2005/8/layout/list1"/>
    <dgm:cxn modelId="{8A0BF441-DCE3-478B-932C-C44EF6898EE8}" type="presOf" srcId="{23C31A18-A7F9-4B81-B1C4-73406863AC0B}" destId="{C38B4D8D-D277-48FD-8A9E-F52319DDBCE2}" srcOrd="0" destOrd="0" presId="urn:microsoft.com/office/officeart/2005/8/layout/list1"/>
    <dgm:cxn modelId="{41BC906B-684D-4DBC-B22A-78E21FA3A786}" type="presOf" srcId="{248F3245-0C98-446A-92B9-BC28254838C2}" destId="{F83547C9-0DF5-4205-94E1-8F30C7F304F8}" srcOrd="1" destOrd="0" presId="urn:microsoft.com/office/officeart/2005/8/layout/list1"/>
    <dgm:cxn modelId="{E52A6F7A-674F-404A-AEF7-590B9225A096}" srcId="{34483721-A736-45E8-BE9D-DC420077C7AD}" destId="{23C31A18-A7F9-4B81-B1C4-73406863AC0B}" srcOrd="0" destOrd="0" parTransId="{0E0D220A-639C-403B-9EEF-0B2871AD54DE}" sibTransId="{75CCA07C-315E-4BD7-AA42-2D535B2F16D4}"/>
    <dgm:cxn modelId="{4B3BC890-5EC4-4A33-8496-A4B2B23FF544}" srcId="{34483721-A736-45E8-BE9D-DC420077C7AD}" destId="{38BEBFE1-7DDB-4888-B50E-CFB32A769270}" srcOrd="1" destOrd="0" parTransId="{8E47A9E2-CAB0-45F3-ADEB-F823DC04BF8D}" sibTransId="{ADC77E42-1958-4610-84B9-1371D52FAA35}"/>
    <dgm:cxn modelId="{01624CA3-81C1-4679-9BDD-3ED7CA1E2BFB}" type="presOf" srcId="{38BEBFE1-7DDB-4888-B50E-CFB32A769270}" destId="{5FA7FA92-6DBD-4F98-BC8B-2C345724DF04}" srcOrd="0" destOrd="0" presId="urn:microsoft.com/office/officeart/2005/8/layout/list1"/>
    <dgm:cxn modelId="{E2A9B6A6-411D-420B-AC38-B2E015A3009B}" type="presOf" srcId="{23C31A18-A7F9-4B81-B1C4-73406863AC0B}" destId="{5F86B28A-C77A-4971-9C7F-CE8A27CFC680}" srcOrd="1" destOrd="0" presId="urn:microsoft.com/office/officeart/2005/8/layout/list1"/>
    <dgm:cxn modelId="{143BF6D8-6406-4F9C-9751-FC6C6B0BAFEA}" type="presOf" srcId="{38BEBFE1-7DDB-4888-B50E-CFB32A769270}" destId="{EE77B4F1-2940-46FC-8CBD-F36DB2E9FC51}" srcOrd="1" destOrd="0" presId="urn:microsoft.com/office/officeart/2005/8/layout/list1"/>
    <dgm:cxn modelId="{0BCB095B-D7C0-46EC-AEBD-8DDC0F981EBC}" type="presParOf" srcId="{2CFBA4DB-AB6A-41CA-AAB3-60E97B961B26}" destId="{C4FE60E9-AC3C-4C25-82C3-77EC716D11AB}" srcOrd="0" destOrd="0" presId="urn:microsoft.com/office/officeart/2005/8/layout/list1"/>
    <dgm:cxn modelId="{2DFCBD41-9841-4966-A325-6DB65E55F0D2}" type="presParOf" srcId="{C4FE60E9-AC3C-4C25-82C3-77EC716D11AB}" destId="{C38B4D8D-D277-48FD-8A9E-F52319DDBCE2}" srcOrd="0" destOrd="0" presId="urn:microsoft.com/office/officeart/2005/8/layout/list1"/>
    <dgm:cxn modelId="{C7BDFE99-FC5E-4A07-8831-AB5D94834052}" type="presParOf" srcId="{C4FE60E9-AC3C-4C25-82C3-77EC716D11AB}" destId="{5F86B28A-C77A-4971-9C7F-CE8A27CFC680}" srcOrd="1" destOrd="0" presId="urn:microsoft.com/office/officeart/2005/8/layout/list1"/>
    <dgm:cxn modelId="{9772BD6B-38E0-4446-A51E-3F01787C1AD6}" type="presParOf" srcId="{2CFBA4DB-AB6A-41CA-AAB3-60E97B961B26}" destId="{063BAAF2-595E-4E7E-B5E7-8F23BC0EF2B1}" srcOrd="1" destOrd="0" presId="urn:microsoft.com/office/officeart/2005/8/layout/list1"/>
    <dgm:cxn modelId="{E850343F-3D7E-455A-9923-1082EB9F8D90}" type="presParOf" srcId="{2CFBA4DB-AB6A-41CA-AAB3-60E97B961B26}" destId="{868126EC-9388-44E4-B70E-74B25DB3C832}" srcOrd="2" destOrd="0" presId="urn:microsoft.com/office/officeart/2005/8/layout/list1"/>
    <dgm:cxn modelId="{93A70395-841E-4FF7-A7FF-8405ACF05662}" type="presParOf" srcId="{2CFBA4DB-AB6A-41CA-AAB3-60E97B961B26}" destId="{6DC842CE-8325-42F2-BB20-F7C02E9A87A7}" srcOrd="3" destOrd="0" presId="urn:microsoft.com/office/officeart/2005/8/layout/list1"/>
    <dgm:cxn modelId="{7DF3AA77-77EB-42CC-ABDD-C4BEA8C1B3C3}" type="presParOf" srcId="{2CFBA4DB-AB6A-41CA-AAB3-60E97B961B26}" destId="{B823D32B-84D3-4444-A1A8-C300A4AE365D}" srcOrd="4" destOrd="0" presId="urn:microsoft.com/office/officeart/2005/8/layout/list1"/>
    <dgm:cxn modelId="{62745BB1-DB09-4243-8738-346B7D1B7525}" type="presParOf" srcId="{B823D32B-84D3-4444-A1A8-C300A4AE365D}" destId="{5FA7FA92-6DBD-4F98-BC8B-2C345724DF04}" srcOrd="0" destOrd="0" presId="urn:microsoft.com/office/officeart/2005/8/layout/list1"/>
    <dgm:cxn modelId="{FAAA368A-793D-4AE3-A228-A72A9992FD60}" type="presParOf" srcId="{B823D32B-84D3-4444-A1A8-C300A4AE365D}" destId="{EE77B4F1-2940-46FC-8CBD-F36DB2E9FC51}" srcOrd="1" destOrd="0" presId="urn:microsoft.com/office/officeart/2005/8/layout/list1"/>
    <dgm:cxn modelId="{7BCA1BC0-EB98-4A40-9A6F-6F98DBC3026B}" type="presParOf" srcId="{2CFBA4DB-AB6A-41CA-AAB3-60E97B961B26}" destId="{2DC60675-93D4-4933-BB32-37F98C9BC0B5}" srcOrd="5" destOrd="0" presId="urn:microsoft.com/office/officeart/2005/8/layout/list1"/>
    <dgm:cxn modelId="{DF0163D8-AC74-427B-98BE-4B0653EE7E57}" type="presParOf" srcId="{2CFBA4DB-AB6A-41CA-AAB3-60E97B961B26}" destId="{1F30BBFB-F0E3-4DDA-9DEB-CF9909B0189C}" srcOrd="6" destOrd="0" presId="urn:microsoft.com/office/officeart/2005/8/layout/list1"/>
    <dgm:cxn modelId="{2F933468-9527-4A88-8CB8-9D69D55D8C8C}" type="presParOf" srcId="{2CFBA4DB-AB6A-41CA-AAB3-60E97B961B26}" destId="{0EB02D4E-3BCD-4FD2-A6E6-56C935111864}" srcOrd="7" destOrd="0" presId="urn:microsoft.com/office/officeart/2005/8/layout/list1"/>
    <dgm:cxn modelId="{E1041BD0-4656-4817-8983-A45FC95D3F74}" type="presParOf" srcId="{2CFBA4DB-AB6A-41CA-AAB3-60E97B961B26}" destId="{CB15C4CC-002F-4167-801C-EDF068FF3A4A}" srcOrd="8" destOrd="0" presId="urn:microsoft.com/office/officeart/2005/8/layout/list1"/>
    <dgm:cxn modelId="{756BF50E-A6A5-41BC-9FA1-00D28434B52B}" type="presParOf" srcId="{CB15C4CC-002F-4167-801C-EDF068FF3A4A}" destId="{95E1C4E9-337B-419E-8A98-03B26854B0EC}" srcOrd="0" destOrd="0" presId="urn:microsoft.com/office/officeart/2005/8/layout/list1"/>
    <dgm:cxn modelId="{11F26EB7-7F0D-4E67-BE23-E3CA0EE4C347}" type="presParOf" srcId="{CB15C4CC-002F-4167-801C-EDF068FF3A4A}" destId="{F83547C9-0DF5-4205-94E1-8F30C7F304F8}" srcOrd="1" destOrd="0" presId="urn:microsoft.com/office/officeart/2005/8/layout/list1"/>
    <dgm:cxn modelId="{C8568BF2-40D2-4408-8EB0-CB447AA43F53}" type="presParOf" srcId="{2CFBA4DB-AB6A-41CA-AAB3-60E97B961B26}" destId="{5D9761A7-FC15-499E-A7F5-64222192E35F}" srcOrd="9" destOrd="0" presId="urn:microsoft.com/office/officeart/2005/8/layout/list1"/>
    <dgm:cxn modelId="{3D772942-D328-4561-972F-1C50D46F7C34}" type="presParOf" srcId="{2CFBA4DB-AB6A-41CA-AAB3-60E97B961B26}" destId="{53DDD32D-3C04-4D2F-8F3D-0334D970C7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27BFA-F139-477D-AC11-2E5F9935A56F}">
      <dsp:nvSpPr>
        <dsp:cNvPr id="0" name=""/>
        <dsp:cNvSpPr/>
      </dsp:nvSpPr>
      <dsp:spPr>
        <a:xfrm>
          <a:off x="5020117" y="1655519"/>
          <a:ext cx="1444700" cy="1444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29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days</a:t>
          </a:r>
        </a:p>
      </dsp:txBody>
      <dsp:txXfrm>
        <a:off x="5231688" y="1867090"/>
        <a:ext cx="1021558" cy="1021558"/>
      </dsp:txXfrm>
    </dsp:sp>
    <dsp:sp modelId="{3BE86E12-9147-4B34-9DBC-AA81DFE97BAB}">
      <dsp:nvSpPr>
        <dsp:cNvPr id="0" name=""/>
        <dsp:cNvSpPr/>
      </dsp:nvSpPr>
      <dsp:spPr>
        <a:xfrm>
          <a:off x="1567210" y="1988956"/>
          <a:ext cx="837926" cy="8379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1678277" y="2309379"/>
        <a:ext cx="615792" cy="197080"/>
      </dsp:txXfrm>
    </dsp:sp>
    <dsp:sp modelId="{80DC2F6E-CBD8-498A-89AB-65D15D23928B}">
      <dsp:nvSpPr>
        <dsp:cNvPr id="0" name=""/>
        <dsp:cNvSpPr/>
      </dsp:nvSpPr>
      <dsp:spPr>
        <a:xfrm>
          <a:off x="2522446" y="1685569"/>
          <a:ext cx="1444700" cy="1444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23 questions</a:t>
          </a:r>
        </a:p>
      </dsp:txBody>
      <dsp:txXfrm>
        <a:off x="2734017" y="1897140"/>
        <a:ext cx="1021558" cy="1021558"/>
      </dsp:txXfrm>
    </dsp:sp>
    <dsp:sp modelId="{68BFB71D-1A1E-4F98-96AF-9949A6277A62}">
      <dsp:nvSpPr>
        <dsp:cNvPr id="0" name=""/>
        <dsp:cNvSpPr/>
      </dsp:nvSpPr>
      <dsp:spPr>
        <a:xfrm>
          <a:off x="4084456" y="1988956"/>
          <a:ext cx="837926" cy="8379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4195523" y="2309379"/>
        <a:ext cx="615792" cy="197080"/>
      </dsp:txXfrm>
    </dsp:sp>
    <dsp:sp modelId="{A211C5D3-CFF6-475E-A093-CCD6869B4467}">
      <dsp:nvSpPr>
        <dsp:cNvPr id="0" name=""/>
        <dsp:cNvSpPr/>
      </dsp:nvSpPr>
      <dsp:spPr>
        <a:xfrm>
          <a:off x="7562139" y="1670328"/>
          <a:ext cx="1444700" cy="1444700"/>
        </a:xfrm>
        <a:prstGeom prst="ellipse">
          <a:avLst/>
        </a:prstGeom>
        <a:solidFill>
          <a:srgbClr val="339900">
            <a:hueOff val="0"/>
            <a:satOff val="0"/>
            <a:lumOff val="0"/>
            <a:alphaOff val="0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45 replies</a:t>
          </a:r>
        </a:p>
      </dsp:txBody>
      <dsp:txXfrm>
        <a:off x="7773710" y="1881899"/>
        <a:ext cx="1021558" cy="1021558"/>
      </dsp:txXfrm>
    </dsp:sp>
    <dsp:sp modelId="{2B9095A2-41CA-484D-AD6C-BF365535DE23}">
      <dsp:nvSpPr>
        <dsp:cNvPr id="0" name=""/>
        <dsp:cNvSpPr/>
      </dsp:nvSpPr>
      <dsp:spPr>
        <a:xfrm>
          <a:off x="6601703" y="1988956"/>
          <a:ext cx="837926" cy="83792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300" kern="1200"/>
        </a:p>
      </dsp:txBody>
      <dsp:txXfrm>
        <a:off x="6712770" y="2161569"/>
        <a:ext cx="615792" cy="492700"/>
      </dsp:txXfrm>
    </dsp:sp>
    <dsp:sp modelId="{5E2D5014-B1AF-4685-A7BB-1FFCC30631EB}">
      <dsp:nvSpPr>
        <dsp:cNvPr id="0" name=""/>
        <dsp:cNvSpPr/>
      </dsp:nvSpPr>
      <dsp:spPr>
        <a:xfrm>
          <a:off x="0" y="1670328"/>
          <a:ext cx="1444700" cy="1444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117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 err="1"/>
            <a:t>eSenders</a:t>
          </a:r>
          <a:endParaRPr lang="en-IE" sz="1900" kern="1200" dirty="0"/>
        </a:p>
      </dsp:txBody>
      <dsp:txXfrm>
        <a:off x="211571" y="1881899"/>
        <a:ext cx="1021558" cy="1021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126EC-9388-44E4-B70E-74B25DB3C832}">
      <dsp:nvSpPr>
        <dsp:cNvPr id="0" name=""/>
        <dsp:cNvSpPr/>
      </dsp:nvSpPr>
      <dsp:spPr>
        <a:xfrm>
          <a:off x="0" y="1195964"/>
          <a:ext cx="49225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6B28A-C77A-4971-9C7F-CE8A27CFC680}">
      <dsp:nvSpPr>
        <dsp:cNvPr id="0" name=""/>
        <dsp:cNvSpPr/>
      </dsp:nvSpPr>
      <dsp:spPr>
        <a:xfrm>
          <a:off x="311654" y="892058"/>
          <a:ext cx="4299210" cy="558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242" tIns="0" rIns="1302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- It will be centralised. </a:t>
          </a:r>
        </a:p>
      </dsp:txBody>
      <dsp:txXfrm>
        <a:off x="338917" y="919321"/>
        <a:ext cx="4244684" cy="503959"/>
      </dsp:txXfrm>
    </dsp:sp>
    <dsp:sp modelId="{1F30BBFB-F0E3-4DDA-9DEB-CF9909B0189C}">
      <dsp:nvSpPr>
        <dsp:cNvPr id="0" name=""/>
        <dsp:cNvSpPr/>
      </dsp:nvSpPr>
      <dsp:spPr>
        <a:xfrm>
          <a:off x="0" y="1876364"/>
          <a:ext cx="49225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B4F1-2940-46FC-8CBD-F36DB2E9FC51}">
      <dsp:nvSpPr>
        <dsp:cNvPr id="0" name=""/>
        <dsp:cNvSpPr/>
      </dsp:nvSpPr>
      <dsp:spPr>
        <a:xfrm>
          <a:off x="313187" y="1661850"/>
          <a:ext cx="42961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242" tIns="0" rIns="1302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- We will use somebody’s else platform.</a:t>
          </a:r>
        </a:p>
      </dsp:txBody>
      <dsp:txXfrm>
        <a:off x="334803" y="1683466"/>
        <a:ext cx="4252912" cy="399568"/>
      </dsp:txXfrm>
    </dsp:sp>
    <dsp:sp modelId="{53DDD32D-3C04-4D2F-8F3D-0334D970C725}">
      <dsp:nvSpPr>
        <dsp:cNvPr id="0" name=""/>
        <dsp:cNvSpPr/>
      </dsp:nvSpPr>
      <dsp:spPr>
        <a:xfrm>
          <a:off x="0" y="2556764"/>
          <a:ext cx="49225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547C9-0DF5-4205-94E1-8F30C7F304F8}">
      <dsp:nvSpPr>
        <dsp:cNvPr id="0" name=""/>
        <dsp:cNvSpPr/>
      </dsp:nvSpPr>
      <dsp:spPr>
        <a:xfrm>
          <a:off x="336963" y="2295025"/>
          <a:ext cx="424859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242" tIns="0" rIns="1302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- No plans yet.</a:t>
          </a:r>
        </a:p>
      </dsp:txBody>
      <dsp:txXfrm>
        <a:off x="358579" y="2316641"/>
        <a:ext cx="4205360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0.1188</cdr:x>
      <cdr:y>0.39976</cdr:y>
    </cdr:from>
    <cdr:to>
      <cdr:x>0.20485</cdr:x>
      <cdr:y>0.60024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EB3A88-2336-49BB-A537-6A0CAFAF3378}"/>
            </a:ext>
          </a:extLst>
        </cdr:cNvPr>
        <cdr:cNvSpPr txBox="1"/>
      </cdr:nvSpPr>
      <cdr:spPr>
        <a:xfrm xmlns:a="http://schemas.openxmlformats.org/drawingml/2006/main">
          <a:off x="1262448" y="1823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2800" b="1"/>
            <a:t>No</a:t>
          </a:r>
          <a:endParaRPr lang="en-IE" sz="4400" b="1" dirty="0"/>
        </a:p>
      </cdr:txBody>
    </cdr:sp>
  </cdr:relSizeAnchor>
  <cdr:relSizeAnchor xmlns:cdr="http://schemas.openxmlformats.org/drawingml/2006/chartDrawing">
    <cdr:from>
      <cdr:x>0.82113</cdr:x>
      <cdr:y>0.41195</cdr:y>
    </cdr:from>
    <cdr:to>
      <cdr:x>0.90718</cdr:x>
      <cdr:y>0.61244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5D86056-2C2B-4498-BF7B-E1D5EFF0A4AD}"/>
            </a:ext>
          </a:extLst>
        </cdr:cNvPr>
        <cdr:cNvSpPr txBox="1"/>
      </cdr:nvSpPr>
      <cdr:spPr>
        <a:xfrm xmlns:a="http://schemas.openxmlformats.org/drawingml/2006/main">
          <a:off x="8725930" y="18788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3200" b="1"/>
            <a:t>Yes</a:t>
          </a:r>
          <a:endParaRPr lang="en-IE" sz="4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9B86-F44D-49BA-A40B-8BF9F723C922}" type="datetimeFigureOut">
              <a:rPr lang="en-IE" smtClean="0"/>
              <a:t>12/12/2022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E9939-30FB-4F80-A67D-158976BEE5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514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4797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614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5E774-FA07-458D-96DD-73F9EE6D6EB9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99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906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6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376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1232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E9939-30FB-4F80-A67D-158976BEE578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545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B1F86-3892-4D53-8D01-0055912FAE9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903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59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94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964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624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002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553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E774-FA07-458D-96DD-73F9EE6D6EB9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247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3711-3D1D-438E-80B5-A3E2D8161183}" type="datetime1">
              <a:rPr lang="LID4096" smtClean="0"/>
              <a:t>12/12/2022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706377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028026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12/12/2022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3766750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7285147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14341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30701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3063350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4315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26206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8597035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12/12/2022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5358115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037540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F96C-17B3-4E8E-8BF8-BD811433B9B0}" type="datetime1">
              <a:rPr lang="LID4096" smtClean="0"/>
              <a:t>12/12/2022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D183-5AD2-47E6-8450-7C8FAF817213}" type="datetime1">
              <a:rPr lang="LID4096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9D01-D331-4663-B882-11AE439BD0F0}" type="datetime1">
              <a:rPr lang="LID4096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A5EF-97DF-4990-BF00-E44601ABAD89}" type="datetime1">
              <a:rPr lang="LID4096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26A2-3959-46B4-924C-48E013630A2F}" type="datetime1">
              <a:rPr lang="LID4096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664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72A9-9E9B-4437-9B36-834EB0FF4DBA}" type="datetime1">
              <a:rPr lang="LID4096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DE3F-284B-4703-9812-EAEF71FF3496}" type="datetime1">
              <a:rPr lang="LID4096" smtClean="0"/>
              <a:t>12/12/2022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DECE16E-9B04-443C-A102-B07A0A8157C3}" type="datetime1">
              <a:rPr lang="LID4096" smtClean="0"/>
              <a:t>12/12/2022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2" r:id="rId4"/>
    <p:sldLayoutId id="2147483662" r:id="rId5"/>
    <p:sldLayoutId id="2147483661" r:id="rId6"/>
    <p:sldLayoutId id="2147483667" r:id="rId7"/>
    <p:sldLayoutId id="2147483663" r:id="rId8"/>
    <p:sldLayoutId id="2147483664" r:id="rId9"/>
    <p:sldLayoutId id="2147483653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12/12/2022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4736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preview.ted.europa.eu/home" TargetMode="External"/><Relationship Id="rId2" Type="http://schemas.openxmlformats.org/officeDocument/2006/relationships/hyperlink" Target="https://ecas.acceptance.ec.europa.eu/cas/logi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ted.europa.eu/home/eforms/preview/index.html" TargetMode="External"/><Relationship Id="rId5" Type="http://schemas.openxmlformats.org/officeDocument/2006/relationships/hyperlink" Target="https://op.europa.eu/en/web/eforms-2022/agenda" TargetMode="External"/><Relationship Id="rId4" Type="http://schemas.openxmlformats.org/officeDocument/2006/relationships/hyperlink" Target="https://enotices2.preview.ted.europa.eu/hom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ur-lex.europa.eu/legal-content/EN/TXT/?uri=CELEX%3A32022R2303" TargetMode="External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4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6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7.xlsx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8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ed.europa.eu/eforms/latest/guide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https://github.com/OP-TED/eForms-SDK/discussion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ted@publications.europa.eu" TargetMode="External"/><Relationship Id="rId5" Type="http://schemas.openxmlformats.org/officeDocument/2006/relationships/hyperlink" Target="https://github.com/OP-TED/" TargetMode="External"/><Relationship Id="rId4" Type="http://schemas.openxmlformats.org/officeDocument/2006/relationships/hyperlink" Target="https://docs.ted.europa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otices2.ted.europa.eu/esenders/webjars/swagger-ui/index.html" TargetMode="External"/><Relationship Id="rId2" Type="http://schemas.openxmlformats.org/officeDocument/2006/relationships/hyperlink" Target="https://enotices2.ted.europa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ted.europa.eu/home/eforms/preview/index.html#_enotices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/tree/develop/schematrons" TargetMode="External"/><Relationship Id="rId2" Type="http://schemas.openxmlformats.org/officeDocument/2006/relationships/hyperlink" Target="https://cvs.ted.europa.eu/swagger-u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ted.europa.eu/home/eforms/preview/index.html#_ted_central_validation_servi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Forms-SDK/tree/develop/view-templates" TargetMode="External"/><Relationship Id="rId2" Type="http://schemas.openxmlformats.org/officeDocument/2006/relationships/hyperlink" Target="https://viewer.ted.europa.eu/swagger-ui/inde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ted.europa.eu/home/eforms/preview/index.html#_ted_viewer" TargetMode="External"/><Relationship Id="rId4" Type="http://schemas.openxmlformats.org/officeDocument/2006/relationships/hyperlink" Target="https://github.com/OP-TED/eforms-notice-view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otices2.ted.europa.eu/" TargetMode="External"/><Relationship Id="rId2" Type="http://schemas.openxmlformats.org/officeDocument/2006/relationships/hyperlink" Target="https://developer.ted.europa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ted.europa.eu/home/eforms/preview/index.html#_ted_developer_port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cs.ted.europa.eu/api/index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ted.europa.eu/api/index.html#_status_roadmap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1810605"/>
          </a:xfrm>
        </p:spPr>
        <p:txBody>
          <a:bodyPr/>
          <a:lstStyle/>
          <a:p>
            <a:r>
              <a:rPr lang="fr-FR" sz="3200" b="1"/>
              <a:t>Current status of eforms implementation</a:t>
            </a:r>
            <a:endParaRPr lang="en-LU" sz="32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Bahnschrift" panose="020B0502040204020203" pitchFamily="34" charset="0"/>
              </a:rPr>
              <a:t>TED eSenders Annual Seminar, 12 December 2022</a:t>
            </a:r>
          </a:p>
          <a:p>
            <a:r>
              <a:rPr lang="fr-FR">
                <a:latin typeface="Bahnschrift" panose="020B0502040204020203" pitchFamily="34" charset="0"/>
              </a:rPr>
              <a:t>Karl Ferrand – TED unit - Publications Office of the EU</a:t>
            </a:r>
            <a:endParaRPr lang="en-LU">
              <a:latin typeface="Bahnschrift" panose="020B0502040204020203" pitchFamily="34" charset="0"/>
            </a:endParaRP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Testing your apps - Preview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152" y="1614855"/>
            <a:ext cx="10498138" cy="4220796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rgbClr val="444444"/>
                </a:solidFill>
                <a:effectLst/>
              </a:rPr>
              <a:t>A </a:t>
            </a:r>
            <a:r>
              <a:rPr lang="en-US">
                <a:solidFill>
                  <a:srgbClr val="444444"/>
                </a:solidFill>
              </a:rPr>
              <a:t>Preview environment </a:t>
            </a:r>
            <a:r>
              <a:rPr lang="en-US" b="0" i="0">
                <a:solidFill>
                  <a:srgbClr val="444444"/>
                </a:solidFill>
                <a:effectLst/>
              </a:rPr>
              <a:t>is available for testing the applications and APIs, as well as for an overview of the known issues</a:t>
            </a:r>
          </a:p>
          <a:p>
            <a:r>
              <a:rPr lang="en-US">
                <a:solidFill>
                  <a:srgbClr val="444444"/>
                </a:solidFill>
              </a:rPr>
              <a:t>URLs and API keys in Production and Preview </a:t>
            </a:r>
            <a:r>
              <a:rPr lang="en-US" b="1">
                <a:solidFill>
                  <a:srgbClr val="444444"/>
                </a:solidFill>
              </a:rPr>
              <a:t>are not interchangeable</a:t>
            </a:r>
          </a:p>
          <a:p>
            <a:r>
              <a:rPr lang="en-US">
                <a:solidFill>
                  <a:srgbClr val="333333"/>
                </a:solidFill>
              </a:rPr>
              <a:t>Create </a:t>
            </a:r>
            <a:r>
              <a:rPr lang="en-US" b="0" i="0">
                <a:solidFill>
                  <a:srgbClr val="333333"/>
                </a:solidFill>
                <a:effectLst/>
              </a:rPr>
              <a:t>EU Login account from the </a:t>
            </a:r>
            <a:r>
              <a:rPr lang="en-US" b="0" i="0" u="none" strike="noStrike">
                <a:solidFill>
                  <a:srgbClr val="1565C0"/>
                </a:solidFill>
                <a:effectLst/>
                <a:hlinkClick r:id="rId2"/>
              </a:rPr>
              <a:t>EU Login Acceptance environment</a:t>
            </a:r>
            <a:r>
              <a:rPr lang="en-US" u="none" strike="noStrike">
                <a:solidFill>
                  <a:srgbClr val="333333"/>
                </a:solidFill>
              </a:rPr>
              <a:t>; g</a:t>
            </a:r>
            <a:r>
              <a:rPr lang="en-US" b="0" i="0">
                <a:solidFill>
                  <a:srgbClr val="333333"/>
                </a:solidFill>
                <a:effectLst/>
              </a:rPr>
              <a:t>enerate API key from </a:t>
            </a:r>
            <a:r>
              <a:rPr lang="en-US" b="0" i="0" u="none" strike="noStrike">
                <a:solidFill>
                  <a:srgbClr val="1565C0"/>
                </a:solidFill>
                <a:effectLst/>
                <a:hlinkClick r:id="rId3"/>
              </a:rPr>
              <a:t>TED Developer Portal of the Preview </a:t>
            </a:r>
            <a:r>
              <a:rPr lang="en-US">
                <a:solidFill>
                  <a:srgbClr val="1565C0"/>
                </a:solidFill>
                <a:hlinkClick r:id="rId3"/>
              </a:rPr>
              <a:t>e</a:t>
            </a:r>
            <a:r>
              <a:rPr lang="en-US" b="0" i="0" u="none" strike="noStrike">
                <a:solidFill>
                  <a:srgbClr val="1565C0"/>
                </a:solidFill>
                <a:effectLst/>
                <a:hlinkClick r:id="rId3"/>
              </a:rPr>
              <a:t>nvironment</a:t>
            </a:r>
            <a:endParaRPr lang="en-US" b="0" i="0">
              <a:solidFill>
                <a:srgbClr val="333333"/>
              </a:solidFill>
              <a:effectLst/>
            </a:endParaRPr>
          </a:p>
          <a:p>
            <a:r>
              <a:rPr lang="en-US">
                <a:solidFill>
                  <a:srgbClr val="333333"/>
                </a:solidFill>
              </a:rPr>
              <a:t>To use eNotices2 API, pair your key with your eNotices2 account by logging in </a:t>
            </a:r>
            <a:r>
              <a:rPr lang="en-US">
                <a:solidFill>
                  <a:srgbClr val="333333"/>
                </a:solidFill>
                <a:hlinkClick r:id="rId4"/>
              </a:rPr>
              <a:t>eNotices2 Preview </a:t>
            </a:r>
            <a:r>
              <a:rPr lang="en-US">
                <a:solidFill>
                  <a:srgbClr val="333333"/>
                </a:solidFill>
              </a:rPr>
              <a:t>at least once</a:t>
            </a:r>
          </a:p>
          <a:p>
            <a:r>
              <a:rPr lang="en-US">
                <a:solidFill>
                  <a:srgbClr val="333333"/>
                </a:solidFill>
              </a:rPr>
              <a:t>Information on how to test in Preview was presented during the “</a:t>
            </a:r>
            <a:r>
              <a:rPr lang="en-US" i="0">
                <a:solidFill>
                  <a:srgbClr val="1B234F"/>
                </a:solidFill>
                <a:effectLst/>
              </a:rPr>
              <a:t>TED Developer Portal and using eForms APIs” session in the </a:t>
            </a:r>
            <a:r>
              <a:rPr lang="en-US" i="0">
                <a:solidFill>
                  <a:srgbClr val="1B234F"/>
                </a:solidFill>
                <a:effectLst/>
                <a:hlinkClick r:id="rId5"/>
              </a:rPr>
              <a:t>2</a:t>
            </a:r>
            <a:r>
              <a:rPr lang="en-US" i="0" baseline="30000">
                <a:solidFill>
                  <a:srgbClr val="1B234F"/>
                </a:solidFill>
                <a:effectLst/>
                <a:hlinkClick r:id="rId5"/>
              </a:rPr>
              <a:t>nd</a:t>
            </a:r>
            <a:r>
              <a:rPr lang="en-US" i="0">
                <a:solidFill>
                  <a:srgbClr val="1B234F"/>
                </a:solidFill>
                <a:effectLst/>
                <a:hlinkClick r:id="rId5"/>
              </a:rPr>
              <a:t> eForms Technical Workshop</a:t>
            </a:r>
            <a:r>
              <a:rPr lang="en-US">
                <a:solidFill>
                  <a:srgbClr val="1B234F"/>
                </a:solidFill>
              </a:rPr>
              <a:t> of September 2022</a:t>
            </a:r>
            <a:endParaRPr lang="en-US" i="0">
              <a:solidFill>
                <a:srgbClr val="1B234F"/>
              </a:solidFill>
              <a:effectLst/>
            </a:endParaRPr>
          </a:p>
          <a:p>
            <a:r>
              <a:rPr lang="en-US" b="0" i="0">
                <a:solidFill>
                  <a:srgbClr val="444444"/>
                </a:solidFill>
                <a:effectLst/>
              </a:rPr>
              <a:t>Always consult the </a:t>
            </a:r>
            <a:r>
              <a:rPr lang="en-US" b="0" i="0">
                <a:solidFill>
                  <a:srgbClr val="444444"/>
                </a:solidFill>
                <a:effectLst/>
                <a:hlinkClick r:id="rId6"/>
              </a:rPr>
              <a:t>Preview page </a:t>
            </a:r>
            <a:r>
              <a:rPr lang="en-US" b="0" i="0">
                <a:solidFill>
                  <a:srgbClr val="444444"/>
                </a:solidFill>
                <a:effectLst/>
              </a:rPr>
              <a:t>for updates and compatible SDK versions</a:t>
            </a:r>
          </a:p>
          <a:p>
            <a:pPr marL="0" indent="0">
              <a:buNone/>
            </a:pPr>
            <a:endParaRPr lang="en-US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IE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8431-32CA-4E26-BE25-D974726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10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617193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Why do we have an SDK?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152" y="1614855"/>
            <a:ext cx="11098870" cy="4220796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Currently TED-XML and eSentool are documented by some schemas, some XLSTs and a workspace - change is slow and painful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>
                <a:effectLst/>
                <a:ea typeface="Calibri" panose="020F0502020204030204" pitchFamily="34" charset="0"/>
                <a:cs typeface="Arial" panose="020B0604020202020204" pitchFamily="34" charset="0"/>
              </a:rPr>
              <a:t>eForms regulation is complicated and not fully specified - how to model and formalise it all?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>
                <a:effectLst/>
                <a:ea typeface="Calibri" panose="020F0502020204030204" pitchFamily="34" charset="0"/>
                <a:cs typeface="Arial" panose="020B0604020202020204" pitchFamily="34" charset="0"/>
              </a:rPr>
              <a:t>SDK: a transparent, coherent, standardised and versioned technical specification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Unprecedented </a:t>
            </a:r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package of developer-centred components, documentation and sample applications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SDK allows to better manage change - like the 2022 amendment - and be metadata-driven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E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Big advantage: all SDK versions are supported in parallel until deprecated - there is no rush to keep up with new SDK versions unless it's useful for you.</a:t>
            </a:r>
          </a:p>
          <a:p>
            <a:endParaRPr lang="en-US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8431-32CA-4E26-BE25-D974726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83557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SDK versions and content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152" y="1614855"/>
            <a:ext cx="11098870" cy="422079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The eForms schema has not fundamentally changed since 2020 (until the amendment)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Schematron rules have been shared since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eForms Expression Language allows unambiguous and portable rules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Over 250 codelists, some improvements in 2022 (apart from regulation amendment)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Labels and translations for all elements: BTs, fields, headings, messages, etc (not fully finished)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8431-32CA-4E26-BE25-D974726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99969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Recent SDK versions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152" y="1614855"/>
            <a:ext cx="11098870" cy="4220796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Applications went live with SDK 1.3.2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SDK 1.3.x includes all 2022 amendment fields and changes in the schema and rules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SDK 1.3.2 relaxed CM rules to make it feasible for users to fill in forms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SDK 1.4.0 and 1.4.1: corrections and improvements to node structure, rules, codelists, notice type definitions, view templates, translations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Next SDKs will continue with corrections and improvements and progressively put back CM rules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Aim for each SDK version: at least 1 year of support; at least 6 months warning before deprecation</a:t>
            </a:r>
          </a:p>
          <a:p>
            <a:pPr>
              <a:spcBef>
                <a:spcPts val="600"/>
              </a:spcBef>
            </a:pPr>
            <a:endParaRPr lang="en-US"/>
          </a:p>
          <a:p>
            <a:pPr marL="0" indent="0">
              <a:spcBef>
                <a:spcPts val="600"/>
              </a:spcBef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8431-32CA-4E26-BE25-D974726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13</a:t>
            </a:fld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420B9-45B0-4B3A-8FCC-6B68DED96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84" y="709979"/>
            <a:ext cx="1755514" cy="743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4369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eSender survey – November-December 2022</a:t>
            </a:r>
            <a:endParaRPr lang="en-L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8431-32CA-4E26-BE25-D974726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14</a:t>
            </a:fld>
            <a:endParaRPr lang="en-L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246E7D0-8B68-4A5F-8CEA-95B77E069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143720"/>
              </p:ext>
            </p:extLst>
          </p:nvPr>
        </p:nvGraphicFramePr>
        <p:xfrm>
          <a:off x="1592580" y="1021080"/>
          <a:ext cx="9006840" cy="48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6998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6B2D-1553-4054-9ECF-D92C0190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4922518" cy="1325563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To be or not to be?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83F36A6-56F5-448A-AE8B-D011AEB6729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2365" y="1595040"/>
          <a:ext cx="5317435" cy="472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728675A-9B65-4582-814D-8B8D4C136F2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68637" y="1902942"/>
          <a:ext cx="4922520" cy="379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94E24-6A1E-47D3-A0DE-339EB58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15</a:t>
            </a:fld>
            <a:endParaRPr lang="en-L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B874DE-9E0D-4275-9746-0DABE80DA0E2}"/>
              </a:ext>
            </a:extLst>
          </p:cNvPr>
          <p:cNvSpPr txBox="1">
            <a:spLocks/>
          </p:cNvSpPr>
          <p:nvPr/>
        </p:nvSpPr>
        <p:spPr>
          <a:xfrm>
            <a:off x="6171180" y="127583"/>
            <a:ext cx="5317435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IE"/>
              <a:t>Why not</a:t>
            </a:r>
            <a:r>
              <a:rPr lang="en-I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684510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93" y="225907"/>
            <a:ext cx="10498014" cy="12096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type of organisation are you?</a:t>
            </a:r>
            <a:endParaRPr lang="en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D6B08-0413-4B24-AE14-1DC89FC2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16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45F6F50-FD4C-438C-9E8A-4DA10E04AD0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46993" y="1767840"/>
          <a:ext cx="10498138" cy="422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44419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678F16B-848B-4552-AA91-B02EB08249B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4128581"/>
              </p:ext>
            </p:extLst>
          </p:nvPr>
        </p:nvGraphicFramePr>
        <p:xfrm>
          <a:off x="773846" y="1465263"/>
          <a:ext cx="10626725" cy="456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806244"/>
            <a:ext cx="10498014" cy="1371877"/>
          </a:xfrm>
        </p:spPr>
        <p:txBody>
          <a:bodyPr>
            <a:normAutofit fontScale="90000"/>
          </a:bodyPr>
          <a:lstStyle/>
          <a:p>
            <a:pPr algn="ctr"/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GB" sz="3100" dirty="0"/>
            </a:br>
            <a:r>
              <a:rPr lang="en-US" sz="3100" dirty="0"/>
              <a:t>Are you a national eSender?</a:t>
            </a:r>
            <a:br>
              <a:rPr lang="en-US" sz="3100" dirty="0"/>
            </a:br>
            <a:br>
              <a:rPr lang="en-GB" sz="2700" dirty="0"/>
            </a:br>
            <a:br>
              <a:rPr lang="en-GB" sz="2700" dirty="0"/>
            </a:br>
            <a:endParaRPr lang="en-LU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A5AC4-93FF-4F5D-8769-31041F7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76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765"/>
            <a:ext cx="10419735" cy="5402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 which country is your main organisation based?</a:t>
            </a:r>
            <a:endParaRPr lang="en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FFC00-CF8B-42A1-A8D4-6BFB34E5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18</a:t>
            </a:fld>
            <a:endParaRPr lang="en-US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84374653-3E56-4D60-922D-DBD7D45AAF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403566" y="1092746"/>
            <a:ext cx="7136197" cy="524755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296456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44835"/>
            <a:ext cx="10498014" cy="540115"/>
          </a:xfrm>
        </p:spPr>
        <p:txBody>
          <a:bodyPr/>
          <a:lstStyle/>
          <a:p>
            <a:pPr algn="ctr"/>
            <a:r>
              <a:rPr lang="en-US" dirty="0"/>
              <a:t>In which EU languages are notices submitted?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5DF41-7265-48B7-B711-69D86AF4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19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E8777C-15A0-49B0-BFC6-EEE6C3A5E281}"/>
              </a:ext>
            </a:extLst>
          </p:cNvPr>
          <p:cNvGraphicFramePr/>
          <p:nvPr/>
        </p:nvGraphicFramePr>
        <p:xfrm>
          <a:off x="2123392" y="1161540"/>
          <a:ext cx="7848511" cy="511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23242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9C39-C1DF-4616-9583-256B1C5B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Current status of eForms implementation</a:t>
            </a:r>
            <a:endParaRPr lang="en-IE"/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6058B7-DC67-46F1-99C3-59E5737825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1825625"/>
            <a:ext cx="5811080" cy="36288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5AA9D-0F8B-4BDB-BA11-7914EF1A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</a:t>
            </a:fld>
            <a:endParaRPr lang="en-LU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5892423-A276-4A61-B087-A1283EC0A9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9873" y="2321959"/>
            <a:ext cx="539523" cy="2047013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56BB67-A2ED-42F1-8FE8-76BB331640F6}"/>
              </a:ext>
            </a:extLst>
          </p:cNvPr>
          <p:cNvSpPr txBox="1"/>
          <p:nvPr/>
        </p:nvSpPr>
        <p:spPr>
          <a:xfrm>
            <a:off x="702365" y="1931884"/>
            <a:ext cx="4986054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  <a:hlinkClick r:id="rId5"/>
              </a:rPr>
              <a:t>eForms regulation amendment</a:t>
            </a: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eForms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eForms APIs and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eForms technical specification (SDK)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eSender survey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2850649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D8081-D4DA-4BBD-BCF1-A1BE9819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20</a:t>
            </a:fld>
            <a:endParaRPr lang="en-L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A3C76C-F2D6-4AB4-8152-2EAFBF13C7B9}"/>
              </a:ext>
            </a:extLst>
          </p:cNvPr>
          <p:cNvGrpSpPr/>
          <p:nvPr/>
        </p:nvGrpSpPr>
        <p:grpSpPr>
          <a:xfrm>
            <a:off x="2721708" y="2159495"/>
            <a:ext cx="6739791" cy="4147829"/>
            <a:chOff x="2657711" y="1737714"/>
            <a:chExt cx="7121289" cy="444188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2D8A3B-4A4D-4446-ABDB-2A684AFF8E15}"/>
                </a:ext>
              </a:extLst>
            </p:cNvPr>
            <p:cNvSpPr/>
            <p:nvPr/>
          </p:nvSpPr>
          <p:spPr>
            <a:xfrm>
              <a:off x="2667000" y="1737714"/>
              <a:ext cx="7112000" cy="1194496"/>
            </a:xfrm>
            <a:custGeom>
              <a:avLst/>
              <a:gdLst>
                <a:gd name="connsiteX0" fmla="*/ 0 w 7112000"/>
                <a:gd name="connsiteY0" fmla="*/ 199087 h 1194496"/>
                <a:gd name="connsiteX1" fmla="*/ 199087 w 7112000"/>
                <a:gd name="connsiteY1" fmla="*/ 0 h 1194496"/>
                <a:gd name="connsiteX2" fmla="*/ 6912913 w 7112000"/>
                <a:gd name="connsiteY2" fmla="*/ 0 h 1194496"/>
                <a:gd name="connsiteX3" fmla="*/ 7112000 w 7112000"/>
                <a:gd name="connsiteY3" fmla="*/ 199087 h 1194496"/>
                <a:gd name="connsiteX4" fmla="*/ 7112000 w 7112000"/>
                <a:gd name="connsiteY4" fmla="*/ 995409 h 1194496"/>
                <a:gd name="connsiteX5" fmla="*/ 6912913 w 7112000"/>
                <a:gd name="connsiteY5" fmla="*/ 1194496 h 1194496"/>
                <a:gd name="connsiteX6" fmla="*/ 199087 w 7112000"/>
                <a:gd name="connsiteY6" fmla="*/ 1194496 h 1194496"/>
                <a:gd name="connsiteX7" fmla="*/ 0 w 7112000"/>
                <a:gd name="connsiteY7" fmla="*/ 995409 h 1194496"/>
                <a:gd name="connsiteX8" fmla="*/ 0 w 7112000"/>
                <a:gd name="connsiteY8" fmla="*/ 199087 h 119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2000" h="1194496">
                  <a:moveTo>
                    <a:pt x="0" y="199087"/>
                  </a:moveTo>
                  <a:cubicBezTo>
                    <a:pt x="0" y="89134"/>
                    <a:pt x="89134" y="0"/>
                    <a:pt x="199087" y="0"/>
                  </a:cubicBezTo>
                  <a:lnTo>
                    <a:pt x="6912913" y="0"/>
                  </a:lnTo>
                  <a:cubicBezTo>
                    <a:pt x="7022866" y="0"/>
                    <a:pt x="7112000" y="89134"/>
                    <a:pt x="7112000" y="199087"/>
                  </a:cubicBezTo>
                  <a:lnTo>
                    <a:pt x="7112000" y="995409"/>
                  </a:lnTo>
                  <a:cubicBezTo>
                    <a:pt x="7112000" y="1105362"/>
                    <a:pt x="7022866" y="1194496"/>
                    <a:pt x="6912913" y="1194496"/>
                  </a:cubicBezTo>
                  <a:lnTo>
                    <a:pt x="199087" y="1194496"/>
                  </a:lnTo>
                  <a:cubicBezTo>
                    <a:pt x="89134" y="1194496"/>
                    <a:pt x="0" y="1105362"/>
                    <a:pt x="0" y="995409"/>
                  </a:cubicBezTo>
                  <a:lnTo>
                    <a:pt x="0" y="1990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610" tIns="172610" rIns="172610" bIns="17261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i="0" kern="1200" dirty="0">
                  <a:solidFill>
                    <a:srgbClr val="333333"/>
                  </a:solidFill>
                  <a:effectLst/>
                </a:rPr>
                <a:t>How </a:t>
              </a:r>
              <a:r>
                <a:rPr lang="en-US" sz="2800" i="0" kern="1200" dirty="0">
                  <a:solidFill>
                    <a:schemeClr val="bg1"/>
                  </a:solidFill>
                  <a:effectLst/>
                </a:rPr>
                <a:t>many buyers </a:t>
              </a:r>
              <a:r>
                <a:rPr lang="en-US" sz="2800" i="0" kern="1200" dirty="0">
                  <a:solidFill>
                    <a:srgbClr val="333333"/>
                  </a:solidFill>
                  <a:effectLst/>
                </a:rPr>
                <a:t>do you serve as an eSender?</a:t>
              </a:r>
              <a:endParaRPr lang="en-IE" sz="28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F0D237-50C7-4851-9911-96B5E6C07816}"/>
                </a:ext>
              </a:extLst>
            </p:cNvPr>
            <p:cNvSpPr/>
            <p:nvPr/>
          </p:nvSpPr>
          <p:spPr>
            <a:xfrm>
              <a:off x="2657711" y="3081997"/>
              <a:ext cx="7112000" cy="496800"/>
            </a:xfrm>
            <a:custGeom>
              <a:avLst/>
              <a:gdLst>
                <a:gd name="connsiteX0" fmla="*/ 0 w 7112000"/>
                <a:gd name="connsiteY0" fmla="*/ 0 h 496800"/>
                <a:gd name="connsiteX1" fmla="*/ 7112000 w 7112000"/>
                <a:gd name="connsiteY1" fmla="*/ 0 h 496800"/>
                <a:gd name="connsiteX2" fmla="*/ 7112000 w 7112000"/>
                <a:gd name="connsiteY2" fmla="*/ 496800 h 496800"/>
                <a:gd name="connsiteX3" fmla="*/ 0 w 7112000"/>
                <a:gd name="connsiteY3" fmla="*/ 496800 h 496800"/>
                <a:gd name="connsiteX4" fmla="*/ 0 w 7112000"/>
                <a:gd name="connsiteY4" fmla="*/ 0 h 49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0" h="496800">
                  <a:moveTo>
                    <a:pt x="0" y="0"/>
                  </a:moveTo>
                  <a:lnTo>
                    <a:pt x="7112000" y="0"/>
                  </a:lnTo>
                  <a:lnTo>
                    <a:pt x="7112000" y="496800"/>
                  </a:lnTo>
                  <a:lnTo>
                    <a:pt x="0" y="496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06" tIns="38100" rIns="213360" bIns="38100" numCol="1" spcCol="1270" anchor="t" anchorCtr="0">
              <a:noAutofit/>
            </a:bodyPr>
            <a:lstStyle/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IE" sz="2800"/>
                <a:t>Between 1 and </a:t>
              </a:r>
              <a:r>
                <a:rPr lang="en-IE" sz="2800" kern="1200"/>
                <a:t>130 000</a:t>
              </a:r>
              <a:endParaRPr lang="en-IE" sz="28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AD347F6-3C8E-4459-9724-E9DD33FF7B28}"/>
                </a:ext>
              </a:extLst>
            </p:cNvPr>
            <p:cNvSpPr/>
            <p:nvPr/>
          </p:nvSpPr>
          <p:spPr>
            <a:xfrm>
              <a:off x="2667000" y="4019629"/>
              <a:ext cx="7112000" cy="1194497"/>
            </a:xfrm>
            <a:custGeom>
              <a:avLst/>
              <a:gdLst>
                <a:gd name="connsiteX0" fmla="*/ 0 w 7112000"/>
                <a:gd name="connsiteY0" fmla="*/ 199087 h 1194496"/>
                <a:gd name="connsiteX1" fmla="*/ 199087 w 7112000"/>
                <a:gd name="connsiteY1" fmla="*/ 0 h 1194496"/>
                <a:gd name="connsiteX2" fmla="*/ 6912913 w 7112000"/>
                <a:gd name="connsiteY2" fmla="*/ 0 h 1194496"/>
                <a:gd name="connsiteX3" fmla="*/ 7112000 w 7112000"/>
                <a:gd name="connsiteY3" fmla="*/ 199087 h 1194496"/>
                <a:gd name="connsiteX4" fmla="*/ 7112000 w 7112000"/>
                <a:gd name="connsiteY4" fmla="*/ 995409 h 1194496"/>
                <a:gd name="connsiteX5" fmla="*/ 6912913 w 7112000"/>
                <a:gd name="connsiteY5" fmla="*/ 1194496 h 1194496"/>
                <a:gd name="connsiteX6" fmla="*/ 199087 w 7112000"/>
                <a:gd name="connsiteY6" fmla="*/ 1194496 h 1194496"/>
                <a:gd name="connsiteX7" fmla="*/ 0 w 7112000"/>
                <a:gd name="connsiteY7" fmla="*/ 995409 h 1194496"/>
                <a:gd name="connsiteX8" fmla="*/ 0 w 7112000"/>
                <a:gd name="connsiteY8" fmla="*/ 199087 h 119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2000" h="1194496">
                  <a:moveTo>
                    <a:pt x="0" y="199087"/>
                  </a:moveTo>
                  <a:cubicBezTo>
                    <a:pt x="0" y="89134"/>
                    <a:pt x="89134" y="0"/>
                    <a:pt x="199087" y="0"/>
                  </a:cubicBezTo>
                  <a:lnTo>
                    <a:pt x="6912913" y="0"/>
                  </a:lnTo>
                  <a:cubicBezTo>
                    <a:pt x="7022866" y="0"/>
                    <a:pt x="7112000" y="89134"/>
                    <a:pt x="7112000" y="199087"/>
                  </a:cubicBezTo>
                  <a:lnTo>
                    <a:pt x="7112000" y="995409"/>
                  </a:lnTo>
                  <a:cubicBezTo>
                    <a:pt x="7112000" y="1105362"/>
                    <a:pt x="7022866" y="1194496"/>
                    <a:pt x="6912913" y="1194496"/>
                  </a:cubicBezTo>
                  <a:lnTo>
                    <a:pt x="199087" y="1194496"/>
                  </a:lnTo>
                  <a:cubicBezTo>
                    <a:pt x="89134" y="1194496"/>
                    <a:pt x="0" y="1105362"/>
                    <a:pt x="0" y="995409"/>
                  </a:cubicBezTo>
                  <a:lnTo>
                    <a:pt x="0" y="1990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610" tIns="172610" rIns="172610" bIns="17261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</a:rPr>
                <a:t>What is the monthly </a:t>
              </a:r>
              <a:r>
                <a:rPr lang="en-US" sz="2800" kern="1200" dirty="0">
                  <a:solidFill>
                    <a:schemeClr val="bg1"/>
                  </a:solidFill>
                </a:rPr>
                <a:t>volume of notices </a:t>
              </a:r>
              <a:r>
                <a:rPr lang="en-US" sz="2800" kern="1200" dirty="0">
                  <a:solidFill>
                    <a:schemeClr val="tx1"/>
                  </a:solidFill>
                </a:rPr>
                <a:t>that you currently submit to TED as an eSender?</a:t>
              </a:r>
              <a:endParaRPr lang="en-IE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A7E6B6-C1D8-47AB-BDCA-EDE4ECADA527}"/>
                </a:ext>
              </a:extLst>
            </p:cNvPr>
            <p:cNvSpPr/>
            <p:nvPr/>
          </p:nvSpPr>
          <p:spPr>
            <a:xfrm>
              <a:off x="2667000" y="5403353"/>
              <a:ext cx="7112000" cy="776250"/>
            </a:xfrm>
            <a:custGeom>
              <a:avLst/>
              <a:gdLst>
                <a:gd name="connsiteX0" fmla="*/ 0 w 7112000"/>
                <a:gd name="connsiteY0" fmla="*/ 0 h 776250"/>
                <a:gd name="connsiteX1" fmla="*/ 7112000 w 7112000"/>
                <a:gd name="connsiteY1" fmla="*/ 0 h 776250"/>
                <a:gd name="connsiteX2" fmla="*/ 7112000 w 7112000"/>
                <a:gd name="connsiteY2" fmla="*/ 776250 h 776250"/>
                <a:gd name="connsiteX3" fmla="*/ 0 w 7112000"/>
                <a:gd name="connsiteY3" fmla="*/ 776250 h 776250"/>
                <a:gd name="connsiteX4" fmla="*/ 0 w 7112000"/>
                <a:gd name="connsiteY4" fmla="*/ 0 h 7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000" h="776250">
                  <a:moveTo>
                    <a:pt x="0" y="0"/>
                  </a:moveTo>
                  <a:lnTo>
                    <a:pt x="7112000" y="0"/>
                  </a:lnTo>
                  <a:lnTo>
                    <a:pt x="7112000" y="776250"/>
                  </a:lnTo>
                  <a:lnTo>
                    <a:pt x="0" y="776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06" tIns="38100" rIns="213360" bIns="38100" numCol="1" spcCol="1270" anchor="t" anchorCtr="0">
              <a:noAutofit/>
            </a:bodyPr>
            <a:lstStyle/>
            <a:p>
              <a:pPr marL="0" lvl="1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IE" sz="2800" b="0" i="0" u="none" strike="noStrike" kern="1200">
                  <a:effectLst/>
                </a:rPr>
                <a:t>Between 5 </a:t>
              </a:r>
              <a:r>
                <a:rPr lang="en-IE" sz="2800"/>
                <a:t>and</a:t>
              </a:r>
              <a:r>
                <a:rPr lang="en-IE" sz="2800" b="0" i="0" u="none" strike="noStrike" kern="1200">
                  <a:effectLst/>
                </a:rPr>
                <a:t> 6 000</a:t>
              </a:r>
              <a:endParaRPr lang="en-IE" sz="2800" b="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en-IE" sz="2800" b="0" i="0" u="none" strike="noStrike" kern="1200" dirty="0">
                <a:effectLst/>
              </a:endParaRPr>
            </a:p>
          </p:txBody>
        </p:sp>
      </p:grpSp>
      <p:sp>
        <p:nvSpPr>
          <p:cNvPr id="13" name="Title 13">
            <a:extLst>
              <a:ext uri="{FF2B5EF4-FFF2-40B4-BE49-F238E27FC236}">
                <a16:creationId xmlns:a16="http://schemas.microsoft.com/office/drawing/2014/main" id="{DB8EEB18-7517-457D-BF87-CBE86937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</p:spPr>
        <p:txBody>
          <a:bodyPr/>
          <a:lstStyle/>
          <a:p>
            <a:pPr algn="ctr"/>
            <a:r>
              <a:rPr lang="en-US" dirty="0"/>
              <a:t>How </a:t>
            </a:r>
            <a:r>
              <a:rPr lang="en-US"/>
              <a:t>many?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426596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415200"/>
              </p:ext>
            </p:extLst>
          </p:nvPr>
        </p:nvGraphicFramePr>
        <p:xfrm>
          <a:off x="838202" y="1453146"/>
          <a:ext cx="11061290" cy="44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EF4F3-D136-4D43-A953-992493F9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21</a:t>
            </a:fld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45BA285-1E8C-4930-9C12-D09EEED9A4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7100" y="2017713"/>
          <a:ext cx="82835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533691" imgH="581058" progId="Excel.Sheet.12">
                  <p:embed/>
                </p:oleObj>
              </mc:Choice>
              <mc:Fallback>
                <p:oleObj name="Worksheet" r:id="rId4" imgW="3533691" imgH="581058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45BA285-1E8C-4930-9C12-D09EEED9A4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2017713"/>
                        <a:ext cx="8283575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04A9F4E-0A36-4E6D-A1E4-5DCF91AE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long have you been a TED eSender?</a:t>
            </a:r>
            <a:endParaRPr lang="en-IE" dirty="0"/>
          </a:p>
        </p:txBody>
      </p:sp>
      <p:pic>
        <p:nvPicPr>
          <p:cNvPr id="4098" name="Picture 102">
            <a:extLst>
              <a:ext uri="{FF2B5EF4-FFF2-40B4-BE49-F238E27FC236}">
                <a16:creationId xmlns:a16="http://schemas.microsoft.com/office/drawing/2014/main" id="{85E3F3ED-A20E-405A-8551-5F0A6FDE2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285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02709D28-73DC-4035-9580-BD1BB1E25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851" y="3049018"/>
            <a:ext cx="2594149" cy="33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281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73" y="336426"/>
            <a:ext cx="10498014" cy="973702"/>
          </a:xfrm>
        </p:spPr>
        <p:txBody>
          <a:bodyPr>
            <a:normAutofit/>
          </a:bodyPr>
          <a:lstStyle/>
          <a:p>
            <a:r>
              <a:rPr lang="en-US" dirty="0"/>
              <a:t>What is your most likely approach to developing your eForms systems and applications?</a:t>
            </a:r>
            <a:endParaRPr lang="en-LU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685280" y="1046480"/>
          <a:ext cx="5405120" cy="498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F2983-965F-4979-B772-D64C0730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22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5619FC-4DAD-4F99-9110-BD7A6D35E6B7}"/>
              </a:ext>
            </a:extLst>
          </p:cNvPr>
          <p:cNvGraphicFramePr/>
          <p:nvPr/>
        </p:nvGraphicFramePr>
        <p:xfrm>
          <a:off x="2204720" y="913414"/>
          <a:ext cx="7782560" cy="530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57273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04" y="419708"/>
            <a:ext cx="10498014" cy="8071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best describes the </a:t>
            </a:r>
            <a:r>
              <a:rPr lang="en-US" dirty="0" err="1"/>
              <a:t>eNotification</a:t>
            </a:r>
            <a:r>
              <a:rPr lang="en-US" dirty="0"/>
              <a:t> system you will provide for eForms?</a:t>
            </a:r>
            <a:endParaRPr lang="en-L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685280" y="1046480"/>
          <a:ext cx="5405120" cy="498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38FC38-09BE-4149-80F2-8D0DFB6B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23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1A56485-ED7D-4989-8532-181286D36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41463"/>
              </p:ext>
            </p:extLst>
          </p:nvPr>
        </p:nvGraphicFramePr>
        <p:xfrm>
          <a:off x="890537" y="2265363"/>
          <a:ext cx="10259869" cy="14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86400" imgH="771837" progId="Excel.Sheet.12">
                  <p:embed/>
                </p:oleObj>
              </mc:Choice>
              <mc:Fallback>
                <p:oleObj name="Worksheet" r:id="rId4" imgW="5486400" imgH="771837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1A56485-ED7D-4989-8532-181286D36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0537" y="2265363"/>
                        <a:ext cx="10259869" cy="14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A05EE5-5039-4883-B2E1-4384A601E6F4}"/>
              </a:ext>
            </a:extLst>
          </p:cNvPr>
          <p:cNvSpPr txBox="1"/>
          <p:nvPr/>
        </p:nvSpPr>
        <p:spPr>
          <a:xfrm>
            <a:off x="2439332" y="4803628"/>
            <a:ext cx="849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Other</a:t>
            </a:r>
            <a:r>
              <a:rPr lang="en-IE" sz="2400" b="1"/>
              <a:t>? </a:t>
            </a:r>
            <a:r>
              <a:rPr lang="en-IE" sz="2400" b="1">
                <a:sym typeface="Wingdings" panose="05000000000000000000" pitchFamily="2" charset="2"/>
              </a:rPr>
              <a:t> mainly </a:t>
            </a:r>
            <a:r>
              <a:rPr lang="en-IE" sz="2400" b="1" dirty="0">
                <a:sym typeface="Wingdings" panose="05000000000000000000" pitchFamily="2" charset="2"/>
              </a:rPr>
              <a:t>other types of centralised services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CED03B-96DA-4F97-9AF6-BAFFC6C960FB}"/>
              </a:ext>
            </a:extLst>
          </p:cNvPr>
          <p:cNvCxnSpPr>
            <a:cxnSpLocks/>
          </p:cNvCxnSpPr>
          <p:nvPr/>
        </p:nvCxnSpPr>
        <p:spPr>
          <a:xfrm>
            <a:off x="1615127" y="3277651"/>
            <a:ext cx="1354731" cy="1594636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9442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78" y="292829"/>
            <a:ext cx="10217220" cy="990017"/>
          </a:xfrm>
        </p:spPr>
        <p:txBody>
          <a:bodyPr>
            <a:normAutofit/>
          </a:bodyPr>
          <a:lstStyle/>
          <a:p>
            <a:r>
              <a:rPr lang="en-US"/>
              <a:t>Which </a:t>
            </a:r>
            <a:r>
              <a:rPr lang="en-US" dirty="0"/>
              <a:t>components of the Software Development </a:t>
            </a:r>
            <a:r>
              <a:rPr lang="en-US"/>
              <a:t>Kit will </a:t>
            </a:r>
            <a:r>
              <a:rPr lang="en-US" dirty="0"/>
              <a:t>you use?</a:t>
            </a:r>
            <a:endParaRPr lang="en-LU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685280" y="1046480"/>
          <a:ext cx="5405120" cy="498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6532880" y="934720"/>
          <a:ext cx="5557520" cy="517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532880" y="934720"/>
          <a:ext cx="5557520" cy="534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FB258-4288-471B-B768-63652B4A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24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065D4B3-1C8C-42C0-8ABA-B0FD3F4686B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149475" y="1854200"/>
          <a:ext cx="78930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124453" imgH="1914505" progId="Excel.Sheet.12">
                  <p:embed/>
                </p:oleObj>
              </mc:Choice>
              <mc:Fallback>
                <p:oleObj name="Worksheet" r:id="rId5" imgW="4124453" imgH="1914505" progId="Excel.Sheet.12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4065D4B3-1C8C-42C0-8ABA-B0FD3F468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9475" y="1854200"/>
                        <a:ext cx="7893050" cy="366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48724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44" y="642911"/>
            <a:ext cx="10498014" cy="807137"/>
          </a:xfrm>
        </p:spPr>
        <p:txBody>
          <a:bodyPr>
            <a:normAutofit/>
          </a:bodyPr>
          <a:lstStyle/>
          <a:p>
            <a:r>
              <a:rPr lang="en-US"/>
              <a:t>What </a:t>
            </a:r>
            <a:r>
              <a:rPr lang="en-US" dirty="0"/>
              <a:t>will be the functionality of your application?</a:t>
            </a:r>
            <a:endParaRPr lang="en-L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685280" y="1046480"/>
          <a:ext cx="5405120" cy="498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AD130-2B14-4ABE-A466-1A7DA2C6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25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09AFBA-FD76-4B85-8A30-70A34830A8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6326" y="2080418"/>
          <a:ext cx="982345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15024" imgH="1342927" progId="Excel.Sheet.12">
                  <p:embed/>
                </p:oleObj>
              </mc:Choice>
              <mc:Fallback>
                <p:oleObj name="Worksheet" r:id="rId4" imgW="5115024" imgH="1342927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D09AFBA-FD76-4B85-8A30-70A34830A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6326" y="2080418"/>
                        <a:ext cx="9823450" cy="269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49784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800804" cy="1152577"/>
          </a:xfrm>
        </p:spPr>
        <p:txBody>
          <a:bodyPr>
            <a:normAutofit/>
          </a:bodyPr>
          <a:lstStyle/>
          <a:p>
            <a:r>
              <a:rPr lang="en-US" dirty="0"/>
              <a:t>Which libraries or sample applications will be useful for </a:t>
            </a:r>
            <a:r>
              <a:rPr lang="en-US"/>
              <a:t>your developers</a:t>
            </a:r>
            <a:r>
              <a:rPr lang="en-US" dirty="0"/>
              <a:t>?</a:t>
            </a:r>
            <a:endParaRPr lang="en-LU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1B413-89AC-41F0-8725-9161B5C8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26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C39A2C6-97E3-4581-AB6C-2265DB2F5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9032" y="2030026"/>
          <a:ext cx="91884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86272" imgH="1152636" progId="Excel.Sheet.12">
                  <p:embed/>
                </p:oleObj>
              </mc:Choice>
              <mc:Fallback>
                <p:oleObj name="Worksheet" r:id="rId3" imgW="4286272" imgH="1152636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C39A2C6-97E3-4581-AB6C-2265DB2F5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9032" y="2030026"/>
                        <a:ext cx="9188450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63226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60" y="564623"/>
            <a:ext cx="10498014" cy="837618"/>
          </a:xfrm>
        </p:spPr>
        <p:txBody>
          <a:bodyPr/>
          <a:lstStyle/>
          <a:p>
            <a:r>
              <a:rPr lang="en-US" dirty="0"/>
              <a:t>Which technologies are you using or do you plan to use for your eForms applications?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3D372A-FFC1-4956-B273-A9541841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27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BB7D952-682E-4164-88E5-A459D3D8A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02701"/>
              </p:ext>
            </p:extLst>
          </p:nvPr>
        </p:nvGraphicFramePr>
        <p:xfrm>
          <a:off x="2884488" y="2117725"/>
          <a:ext cx="64262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724124" imgH="1111412" progId="Excel.Sheet.12">
                  <p:embed/>
                </p:oleObj>
              </mc:Choice>
              <mc:Fallback>
                <p:oleObj name="Worksheet" r:id="rId3" imgW="2724124" imgH="111141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BB7D952-682E-4164-88E5-A459D3D8A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4488" y="2117725"/>
                        <a:ext cx="6426200" cy="262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50085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152577"/>
          </a:xfrm>
        </p:spPr>
        <p:txBody>
          <a:bodyPr>
            <a:normAutofit/>
          </a:bodyPr>
          <a:lstStyle/>
          <a:p>
            <a:r>
              <a:rPr lang="en-US" dirty="0"/>
              <a:t>What sources of information have you used or do you plan to use?</a:t>
            </a:r>
            <a:endParaRPr lang="en-LU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3050F-BD19-4CD4-BCDE-DD7D553C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EAC897E-FF2F-4D34-B3B4-6707EDAA5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753302"/>
              </p:ext>
            </p:extLst>
          </p:nvPr>
        </p:nvGraphicFramePr>
        <p:xfrm>
          <a:off x="1128639" y="1789611"/>
          <a:ext cx="9207505" cy="35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00592" imgH="1914505" progId="Excel.Sheet.12">
                  <p:embed/>
                </p:oleObj>
              </mc:Choice>
              <mc:Fallback>
                <p:oleObj name="Worksheet" r:id="rId3" imgW="5000592" imgH="191450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EAC897E-FF2F-4D34-B3B4-6707EDAA5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639" y="1789611"/>
                        <a:ext cx="9207505" cy="352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30207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eSenders</a:t>
            </a:r>
            <a:r>
              <a:rPr lang="en-US" dirty="0"/>
              <a:t> meetings did you or will you attend?</a:t>
            </a:r>
            <a:endParaRPr lang="en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91A88-86CA-4EE0-B6C9-3EC9F4BE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29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16A7EB8-05EE-4863-ADDA-8EADC679CA97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3128560"/>
              </p:ext>
            </p:extLst>
          </p:nvPr>
        </p:nvGraphicFramePr>
        <p:xfrm>
          <a:off x="1559681" y="2417469"/>
          <a:ext cx="8428038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19339" imgH="961992" progId="Excel.Sheet.12">
                  <p:embed/>
                </p:oleObj>
              </mc:Choice>
              <mc:Fallback>
                <p:oleObj name="Worksheet" r:id="rId3" imgW="3619339" imgH="961992" progId="Excel.Sheet.12">
                  <p:embed/>
                  <p:pic>
                    <p:nvPicPr>
                      <p:cNvPr id="9" name="Content Placeholder 8">
                        <a:extLst>
                          <a:ext uri="{FF2B5EF4-FFF2-40B4-BE49-F238E27FC236}">
                            <a16:creationId xmlns:a16="http://schemas.microsoft.com/office/drawing/2014/main" id="{F16A7EB8-05EE-4863-ADDA-8EADC679C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9681" y="2417469"/>
                        <a:ext cx="8428038" cy="223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9304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9C39-C1DF-4616-9583-256B1C5B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The transition to eForms has started 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5AA9D-0F8B-4BDB-BA11-7914EF1A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3</a:t>
            </a:fld>
            <a:endParaRPr lang="en-L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56BB67-A2ED-42F1-8FE8-76BB331640F6}"/>
              </a:ext>
            </a:extLst>
          </p:cNvPr>
          <p:cNvSpPr txBox="1"/>
          <p:nvPr/>
        </p:nvSpPr>
        <p:spPr>
          <a:xfrm>
            <a:off x="702364" y="1931884"/>
            <a:ext cx="6982705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Notices in </a:t>
            </a:r>
            <a:r>
              <a:rPr lang="en-US" sz="2000" err="1">
                <a:cs typeface="Arial" panose="020B0604020202020204" pitchFamily="34" charset="0"/>
              </a:rPr>
              <a:t>eForms</a:t>
            </a:r>
            <a:r>
              <a:rPr lang="en-US" sz="2000">
                <a:cs typeface="Arial" panose="020B0604020202020204" pitchFamily="34" charset="0"/>
              </a:rPr>
              <a:t> format can be submitted since 14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10 test notices from OP published on 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eNotices2, CVS and Viewer APIs available, plus Developer Portal to get API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Full Preview testing environment aligned with live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Ongoing work for eNotices2 user interface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5031597-6022-4E6B-8683-B4D6A6748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7798084" y="1677911"/>
            <a:ext cx="4228344" cy="4383841"/>
          </a:xfrm>
        </p:spPr>
      </p:pic>
    </p:spTree>
    <p:extLst>
      <p:ext uri="{BB962C8B-B14F-4D97-AF65-F5344CB8AC3E}">
        <p14:creationId xmlns:p14="http://schemas.microsoft.com/office/powerpoint/2010/main" val="173413947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ADF0-3EFA-5EA7-5857-12D17575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94" y="427386"/>
            <a:ext cx="10510505" cy="675990"/>
          </a:xfrm>
        </p:spPr>
        <p:txBody>
          <a:bodyPr/>
          <a:lstStyle/>
          <a:p>
            <a:pPr algn="ctr"/>
            <a:r>
              <a:rPr lang="en-US">
                <a:ea typeface="Calibri"/>
                <a:cs typeface="Calibri"/>
              </a:rPr>
              <a:t>Which forms?</a:t>
            </a:r>
          </a:p>
        </p:txBody>
      </p: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8B45B8-927E-5E02-6F7B-D8AC36E4C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3445" y="1101414"/>
            <a:ext cx="11252615" cy="49877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416FC-02E7-BF98-0F21-CE62E8AF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30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8206259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4A6F-49CA-774C-8F2D-6932DA42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88003"/>
            <a:ext cx="1049801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ARE YOU READY?</a:t>
            </a:r>
            <a:endParaRPr lang="en-L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AD447-92B3-4B50-9A60-01E66FC3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31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F615DED-7543-49C9-A371-1CDE6D3940E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506663" y="2532063"/>
          <a:ext cx="6738937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733723" imgH="961992" progId="Excel.Sheet.12">
                  <p:embed/>
                </p:oleObj>
              </mc:Choice>
              <mc:Fallback>
                <p:oleObj name="Worksheet" r:id="rId3" imgW="2733723" imgH="961992" progId="Excel.Sheet.12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EF615DED-7543-49C9-A371-1CDE6D394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6663" y="2532063"/>
                        <a:ext cx="6738937" cy="237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67B564AD-AF67-4B85-884C-2289321523B5}"/>
              </a:ext>
            </a:extLst>
          </p:cNvPr>
          <p:cNvSpPr/>
          <p:nvPr/>
        </p:nvSpPr>
        <p:spPr>
          <a:xfrm>
            <a:off x="2032291" y="2453599"/>
            <a:ext cx="3080813" cy="1096501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pic>
        <p:nvPicPr>
          <p:cNvPr id="15" name="Graphic 14" descr="Alarm Ringing with solid fill">
            <a:extLst>
              <a:ext uri="{FF2B5EF4-FFF2-40B4-BE49-F238E27FC236}">
                <a16:creationId xmlns:a16="http://schemas.microsoft.com/office/drawing/2014/main" id="{19FE3836-2E0B-4F71-AE0B-2D0C4F4CB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80555">
            <a:off x="10135272" y="1781383"/>
            <a:ext cx="1346980" cy="1346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008EB8-7003-4903-938E-9F0B95B6E5A1}"/>
              </a:ext>
            </a:extLst>
          </p:cNvPr>
          <p:cNvSpPr txBox="1"/>
          <p:nvPr/>
        </p:nvSpPr>
        <p:spPr>
          <a:xfrm>
            <a:off x="2291169" y="5452953"/>
            <a:ext cx="868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Tight deadline </a:t>
            </a:r>
            <a:r>
              <a:rPr lang="en-IE" dirty="0"/>
              <a:t>and </a:t>
            </a:r>
            <a:r>
              <a:rPr lang="en-IE" b="1" dirty="0"/>
              <a:t>complexity</a:t>
            </a:r>
            <a:r>
              <a:rPr lang="en-IE" dirty="0"/>
              <a:t> are the main concerns </a:t>
            </a:r>
            <a:r>
              <a:rPr lang="en-IE"/>
              <a:t>expressed in the </a:t>
            </a:r>
            <a:r>
              <a:rPr lang="en-IE" dirty="0"/>
              <a:t>comments!</a:t>
            </a:r>
          </a:p>
        </p:txBody>
      </p:sp>
    </p:spTree>
    <p:extLst>
      <p:ext uri="{BB962C8B-B14F-4D97-AF65-F5344CB8AC3E}">
        <p14:creationId xmlns:p14="http://schemas.microsoft.com/office/powerpoint/2010/main" val="149584081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What’s next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152" y="1614855"/>
            <a:ext cx="11098870" cy="422079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Continue improving documentation</a:t>
            </a:r>
          </a:p>
          <a:p>
            <a:pPr lvl="1"/>
            <a:r>
              <a:rPr lang="en-IE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 new Developer Guide </a:t>
            </a:r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https://docs.ted.europa.eu/eforms/latest/guide/index.html</a:t>
            </a:r>
            <a:r>
              <a:rPr lang="en-IE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IE">
                <a:ea typeface="Times New Roman" panose="02020603050405020304" pitchFamily="18" charset="0"/>
                <a:cs typeface="Arial" panose="020B0604020202020204" pitchFamily="34" charset="0"/>
              </a:rPr>
              <a:t>More detailed API documentation</a:t>
            </a:r>
          </a:p>
          <a:p>
            <a:pPr lvl="1"/>
            <a:r>
              <a:rPr lang="en-IE">
                <a:ea typeface="Times New Roman" panose="02020603050405020304" pitchFamily="18" charset="0"/>
                <a:cs typeface="Arial" panose="020B0604020202020204" pitchFamily="34" charset="0"/>
              </a:rPr>
              <a:t>More overview in </a:t>
            </a:r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change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>
                <a:ea typeface="Calibri" panose="020F0502020204030204" pitchFamily="34" charset="0"/>
                <a:cs typeface="Arial" panose="020B0604020202020204" pitchFamily="34" charset="0"/>
              </a:rPr>
              <a:t>Improve APIs: parameters, consistency, error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Improve eNotices2 web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More SDK versions to continue improving and corrections, including translations</a:t>
            </a:r>
          </a:p>
          <a:p>
            <a:pPr lvl="1"/>
            <a:r>
              <a:rPr lang="en-IE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but remember: each version does not force eSenders to keep changing</a:t>
            </a:r>
          </a:p>
          <a:p>
            <a:pPr lvl="1"/>
            <a:endParaRPr lang="en-IE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000" lvl="1" indent="0">
              <a:buNone/>
            </a:pPr>
            <a:endParaRPr lang="en-IE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000" lvl="1" indent="0">
              <a:buNone/>
            </a:pPr>
            <a:endParaRPr lang="en-IE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E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8431-32CA-4E26-BE25-D974726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32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4688643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10" y="738050"/>
            <a:ext cx="4470906" cy="1076901"/>
          </a:xfrm>
        </p:spPr>
        <p:txBody>
          <a:bodyPr anchor="b">
            <a:normAutofit/>
          </a:bodyPr>
          <a:lstStyle/>
          <a:p>
            <a:r>
              <a:rPr lang="fr-BE" sz="2400"/>
              <a:t>Thank you for your Attention</a:t>
            </a:r>
            <a:endParaRPr lang="en-LU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25741-F90E-4C70-B27C-4EB52EF7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40" y="2009223"/>
            <a:ext cx="5369960" cy="3356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FC49E-F4F0-4B7E-8424-5864E8E830AF}"/>
              </a:ext>
            </a:extLst>
          </p:cNvPr>
          <p:cNvSpPr txBox="1"/>
          <p:nvPr/>
        </p:nvSpPr>
        <p:spPr>
          <a:xfrm>
            <a:off x="354244" y="2009223"/>
            <a:ext cx="688859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Links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E" sz="2000">
                <a:solidFill>
                  <a:srgbClr val="000000"/>
                </a:solidFill>
                <a:hlinkClick r:id="rId4"/>
              </a:rPr>
              <a:t>https://docs.ted.europa.eu</a:t>
            </a:r>
            <a:endParaRPr lang="en-IE" sz="200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E" sz="2000">
                <a:solidFill>
                  <a:srgbClr val="000000"/>
                </a:solidFill>
              </a:rPr>
              <a:t>Developer guide, APIs, Preview, FAQ, every SDK version…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IE" sz="200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hlinkClick r:id="rId5"/>
              </a:rPr>
              <a:t>https://github.com/OP-TED/</a:t>
            </a: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E" sz="2000">
                <a:solidFill>
                  <a:srgbClr val="000000"/>
                </a:solidFill>
              </a:rPr>
              <a:t>Components and code for developers, SDK, discussions…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IE" sz="200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000000"/>
                </a:solidFill>
              </a:rPr>
              <a:t>Any 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</a:rPr>
              <a:t>Business: 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ted@publications.europa.eu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</a:rPr>
              <a:t>Technical: </a:t>
            </a:r>
            <a:r>
              <a:rPr lang="en-US" sz="2000">
                <a:solidFill>
                  <a:srgbClr val="000000"/>
                </a:solidFill>
                <a:hlinkClick r:id="rId7"/>
              </a:rPr>
              <a:t>https://github.com/OP-TED/eForms-SDK/discussions/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9324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9C39-C1DF-4616-9583-256B1C5B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eForms resources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5AA9D-0F8B-4BDB-BA11-7914EF1A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4</a:t>
            </a:fld>
            <a:endParaRPr lang="en-L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56BB67-A2ED-42F1-8FE8-76BB331640F6}"/>
              </a:ext>
            </a:extLst>
          </p:cNvPr>
          <p:cNvSpPr txBox="1"/>
          <p:nvPr/>
        </p:nvSpPr>
        <p:spPr>
          <a:xfrm>
            <a:off x="702365" y="1654481"/>
            <a:ext cx="11410866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cs typeface="Arial" panose="020B0604020202020204" pitchFamily="34" charset="0"/>
              </a:rPr>
              <a:t>Essential resources: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eForms schema and documentation available since December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API documentation available for the four main TED API endpoints (Publication API, Validation API, Visualisation API, Search API) was published on 3 November 2022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r>
              <a:rPr lang="en-US" sz="2000">
                <a:cs typeface="Arial" panose="020B0604020202020204" pitchFamily="34" charset="0"/>
              </a:rPr>
              <a:t>Additional resources: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OP has made available a software development kit (SDK) since March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The SDK includes a more complete set of resources for </a:t>
            </a:r>
            <a:r>
              <a:rPr lang="en-US" sz="2000" b="1">
                <a:cs typeface="Arial" panose="020B0604020202020204" pitchFamily="34" charset="0"/>
              </a:rPr>
              <a:t>helping</a:t>
            </a:r>
            <a:r>
              <a:rPr lang="en-US" sz="2000">
                <a:cs typeface="Arial" panose="020B0604020202020204" pitchFamily="34" charset="0"/>
              </a:rPr>
              <a:t> implementers to develop eForms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The SDK is being progressively enriched</a:t>
            </a:r>
          </a:p>
          <a:p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5FA3EE2-1FE3-4D28-A3E0-B3F78F0E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41959"/>
            <a:ext cx="2631253" cy="21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61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Functional TED Apps for eForms in Production as of 14 November 2022</a:t>
            </a:r>
            <a:br>
              <a:rPr lang="fr-FR"/>
            </a:br>
            <a:r>
              <a:rPr lang="fr-FR"/>
              <a:t>TED eNotices2 - Publication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805354"/>
            <a:ext cx="10838793" cy="48056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lang="en-IE">
                <a:hlinkClick r:id="rId2"/>
              </a:rPr>
              <a:t>https://enotices2.ted.europa.eu</a:t>
            </a:r>
            <a:endParaRPr lang="en-IE"/>
          </a:p>
          <a:p>
            <a:pPr marL="0" indent="0">
              <a:buNone/>
            </a:pPr>
            <a:r>
              <a:rPr lang="en-IE"/>
              <a:t>API documentation: </a:t>
            </a:r>
            <a:r>
              <a:rPr lang="en-IE" b="0" i="0" u="none" strike="noStrike">
                <a:solidFill>
                  <a:srgbClr val="1565C0"/>
                </a:solidFill>
                <a:effectLst/>
                <a:hlinkClick r:id="rId3"/>
              </a:rPr>
              <a:t>https://enotices2.ted.europa.eu/esenders/webjars/swagger-ui/index.html</a:t>
            </a:r>
            <a:endParaRPr lang="en-IE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 version: 1.3.2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SDK version: 1.3.2</a:t>
            </a:r>
          </a:p>
          <a:p>
            <a:r>
              <a:rPr lang="en-US" b="0" i="0">
                <a:solidFill>
                  <a:srgbClr val="333333"/>
                </a:solidFill>
                <a:effectLst/>
              </a:rPr>
              <a:t>Will replace by </a:t>
            </a:r>
            <a:r>
              <a:rPr lang="en-IE" b="0" i="0">
                <a:solidFill>
                  <a:srgbClr val="333333"/>
                </a:solidFill>
                <a:effectLst/>
              </a:rPr>
              <a:t>25 October 2023</a:t>
            </a:r>
            <a:r>
              <a:rPr lang="en-US" b="0" i="0">
                <a:solidFill>
                  <a:srgbClr val="333333"/>
                </a:solidFill>
                <a:effectLst/>
              </a:rPr>
              <a:t> current eNotices and eSentool applications</a:t>
            </a:r>
            <a:r>
              <a:rPr lang="en-IE" b="0" i="0">
                <a:solidFill>
                  <a:srgbClr val="333333"/>
                </a:solidFill>
                <a:effectLst/>
              </a:rPr>
              <a:t> (as </a:t>
            </a:r>
            <a:r>
              <a:rPr lang="en-IE">
                <a:solidFill>
                  <a:srgbClr val="333333"/>
                </a:solidFill>
              </a:rPr>
              <a:t>a web interface and TED API respectively)</a:t>
            </a:r>
          </a:p>
          <a:p>
            <a:r>
              <a:rPr lang="en-US" b="0" i="0">
                <a:solidFill>
                  <a:srgbClr val="333333"/>
                </a:solidFill>
                <a:effectLst/>
              </a:rPr>
              <a:t>40 eForms notice types plus the 5 other notice types (2 transport regulation notices, European economic interest grouping and European company/cooperative registration forms, and EU call for expression of interest)</a:t>
            </a:r>
          </a:p>
          <a:p>
            <a:r>
              <a:rPr lang="en-US" b="0" i="0">
                <a:solidFill>
                  <a:srgbClr val="333333"/>
                </a:solidFill>
                <a:effectLst/>
              </a:rPr>
              <a:t>No email notifications foreseen for eSenders, statuses of notices can be queried via API.</a:t>
            </a:r>
          </a:p>
          <a:p>
            <a:r>
              <a:rPr lang="en-IE">
                <a:solidFill>
                  <a:srgbClr val="333333"/>
                </a:solidFill>
              </a:rPr>
              <a:t>As Production and Preview environments are aligned, gradual changes as well as known issues and tips are documented at: </a:t>
            </a:r>
            <a:r>
              <a:rPr lang="en-IE">
                <a:hlinkClick r:id="rId4"/>
              </a:rPr>
              <a:t>https://docs.ted.europa.eu/home/eforms/preview/index.html#_enotices2</a:t>
            </a:r>
            <a:endParaRPr lang="en-IE"/>
          </a:p>
          <a:p>
            <a:pPr marL="0" indent="0">
              <a:buNone/>
            </a:pPr>
            <a:r>
              <a:rPr lang="en-IE">
                <a:solidFill>
                  <a:srgbClr val="333333"/>
                </a:solidFill>
              </a:rPr>
              <a:t> </a:t>
            </a:r>
          </a:p>
          <a:p>
            <a:pPr marL="0" indent="0">
              <a:buNone/>
            </a:pPr>
            <a:endParaRPr lang="en-GB" sz="1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9597B-9D52-43A7-AC67-B9A96513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773278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Functional TED Apps for eForms in Production as of 14 November 2022</a:t>
            </a:r>
            <a:br>
              <a:rPr lang="fr-FR"/>
            </a:br>
            <a:r>
              <a:rPr lang="en-IE"/>
              <a:t>TED CVS - Validation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934700" cy="44335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E" sz="4200"/>
              <a:t>API documentation: </a:t>
            </a:r>
            <a:r>
              <a:rPr lang="en-IE" sz="4200" b="0" i="0" u="none" strike="noStrike">
                <a:solidFill>
                  <a:srgbClr val="1565C0"/>
                </a:solidFill>
                <a:effectLst/>
                <a:hlinkClick r:id="rId2"/>
              </a:rPr>
              <a:t>https://cvs.ted.europa.eu/swagger-ui/</a:t>
            </a:r>
            <a:endParaRPr lang="en-IE" sz="420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4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 version: </a:t>
            </a:r>
            <a:r>
              <a:rPr lang="en-IE" sz="4200" b="0" i="0">
                <a:solidFill>
                  <a:srgbClr val="333333"/>
                </a:solidFill>
                <a:effectLst/>
              </a:rPr>
              <a:t>1.2.0</a:t>
            </a:r>
            <a:endParaRPr lang="en-IE" sz="4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4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SDK versions: </a:t>
            </a:r>
            <a:r>
              <a:rPr lang="en-IE" sz="4200" b="0" i="0">
                <a:solidFill>
                  <a:srgbClr val="333333"/>
                </a:solidFill>
                <a:effectLst/>
              </a:rPr>
              <a:t>1.0.0, 1.1.1, 1.2.1, 1.3.2, 1.4.1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200">
                <a:solidFill>
                  <a:srgbClr val="333333"/>
                </a:solidFill>
              </a:rPr>
              <a:t>C</a:t>
            </a:r>
            <a:r>
              <a:rPr lang="en-US" sz="4200" b="0" i="0">
                <a:solidFill>
                  <a:srgbClr val="333333"/>
                </a:solidFill>
                <a:effectLst/>
              </a:rPr>
              <a:t>alled by eNotices2 to check the validity of a submitted notice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200">
                <a:solidFill>
                  <a:srgbClr val="333333"/>
                </a:solidFill>
              </a:rPr>
              <a:t>Can </a:t>
            </a:r>
            <a:r>
              <a:rPr lang="en-US" sz="4200" b="0" i="0">
                <a:solidFill>
                  <a:srgbClr val="333333"/>
                </a:solidFill>
                <a:effectLst/>
              </a:rPr>
              <a:t>be called separately by eSenders’ applications to validate a notice at any 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4200">
                <a:solidFill>
                  <a:srgbClr val="333333"/>
                </a:solidFill>
                <a:hlinkClick r:id="rId3"/>
              </a:rPr>
              <a:t>Schematron</a:t>
            </a:r>
            <a:r>
              <a:rPr lang="en-IE" sz="4200">
                <a:solidFill>
                  <a:srgbClr val="333333"/>
                </a:solidFill>
              </a:rPr>
              <a:t> validation files replace the XSL files used for the current validation of notice content in TED-XML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4200"/>
              <a:t>CVS automatic checks not to be confused with manual lawfulness checks</a:t>
            </a:r>
          </a:p>
          <a:p>
            <a:r>
              <a:rPr lang="en-IE" sz="4200">
                <a:solidFill>
                  <a:srgbClr val="333333"/>
                </a:solidFill>
              </a:rPr>
              <a:t>As Production and Preview environments are aligned, see known issues at: </a:t>
            </a:r>
            <a:r>
              <a:rPr lang="en-IE" sz="4200">
                <a:hlinkClick r:id="rId4"/>
              </a:rPr>
              <a:t>https://docs.ted.europa.eu/home/eforms/preview/index.html#_ted_central_validation_service</a:t>
            </a:r>
            <a:endParaRPr lang="en-IE" sz="420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IE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2CD0-3E84-481D-825C-DF53099E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54762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Functional TED Apps for eForms in Production as of 14 November 2022</a:t>
            </a:r>
            <a:br>
              <a:rPr lang="fr-FR"/>
            </a:br>
            <a:r>
              <a:rPr lang="en-IE"/>
              <a:t>TED Viewer 2022 - Visualisation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/>
              <a:t>API documentation: </a:t>
            </a:r>
            <a:r>
              <a:rPr lang="en-IE" b="0" i="0" u="none" strike="noStrike">
                <a:solidFill>
                  <a:srgbClr val="1565C0"/>
                </a:solidFill>
                <a:effectLst/>
                <a:hlinkClick r:id="rId2"/>
              </a:rPr>
              <a:t>https://viewer.ted.europa.eu/swagger-ui/index.html</a:t>
            </a:r>
            <a:endParaRPr lang="en-IE" b="0" i="0" u="none" strike="noStrike">
              <a:solidFill>
                <a:srgbClr val="1565C0"/>
              </a:solidFill>
              <a:effectLst/>
            </a:endParaRPr>
          </a:p>
          <a:p>
            <a:pPr marL="0" indent="0">
              <a:buNone/>
            </a:pPr>
            <a:r>
              <a:rPr lang="en-IE">
                <a:effectLst/>
                <a:ea typeface="Calibri" panose="020F0502020204030204" pitchFamily="34" charset="0"/>
                <a:cs typeface="Times New Roman"/>
              </a:rPr>
              <a:t>Application version: </a:t>
            </a:r>
            <a:r>
              <a:rPr lang="en-IE">
                <a:solidFill>
                  <a:srgbClr val="333333"/>
                </a:solidFill>
              </a:rPr>
              <a:t>1.2.4</a:t>
            </a:r>
            <a:endParaRPr lang="en-IE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>
                <a:effectLst/>
                <a:ea typeface="Calibri" panose="020F0502020204030204" pitchFamily="34" charset="0"/>
                <a:cs typeface="Times New Roman"/>
              </a:rPr>
              <a:t>SDK version: 1.0.0, 1.1.1, 1.2.1, 1.3.2, 1.4.1</a:t>
            </a:r>
          </a:p>
          <a:p>
            <a:pPr marL="179705" indent="-179705">
              <a:lnSpc>
                <a:spcPct val="107000"/>
              </a:lnSpc>
              <a:spcAft>
                <a:spcPts val="800"/>
              </a:spcAft>
            </a:pPr>
            <a:r>
              <a:rPr lang="en-US" b="0" i="0">
                <a:solidFill>
                  <a:srgbClr val="333333"/>
                </a:solidFill>
                <a:effectLst/>
              </a:rPr>
              <a:t>Final version of the application with full rendering of HTML and PDF.</a:t>
            </a:r>
            <a:endParaRPr lang="en-US" b="0" i="0">
              <a:solidFill>
                <a:srgbClr val="333333"/>
              </a:solidFill>
              <a:effectLst/>
              <a:cs typeface="Calibri"/>
            </a:endParaRPr>
          </a:p>
          <a:p>
            <a:pPr marL="179705" lvl="0" indent="-179705"/>
            <a:r>
              <a:rPr lang="en-US">
                <a:solidFill>
                  <a:srgbClr val="333333"/>
                </a:solidFill>
              </a:rPr>
              <a:t>The </a:t>
            </a:r>
            <a:r>
              <a:rPr lang="en-US" sz="2000" b="0" i="0" u="none" strike="noStrike">
                <a:solidFill>
                  <a:srgbClr val="1565C0"/>
                </a:solidFill>
                <a:effectLst/>
                <a:hlinkClick r:id="rId3"/>
              </a:rPr>
              <a:t>view-templates</a:t>
            </a:r>
            <a:r>
              <a:rPr lang="en-US" sz="2000" b="0" i="0" u="none" strike="noStrike">
                <a:solidFill>
                  <a:srgbClr val="1565C0"/>
                </a:solidFill>
                <a:effectLst/>
              </a:rPr>
              <a:t> </a:t>
            </a:r>
            <a:r>
              <a:rPr lang="en-US" sz="2000" b="0" i="0">
                <a:solidFill>
                  <a:srgbClr val="333333"/>
                </a:solidFill>
                <a:effectLst/>
              </a:rPr>
              <a:t>in the SDK contain the technical definition of how an HTML/PDF will be generated by TED Viewer 2022.</a:t>
            </a:r>
            <a:endParaRPr lang="en-IE" sz="2000">
              <a:cs typeface="Calibri" panose="020F0502020204030204"/>
            </a:endParaRPr>
          </a:p>
          <a:p>
            <a:pPr marL="179705" lvl="0" indent="-179705"/>
            <a:r>
              <a:rPr lang="en-IE" sz="2000">
                <a:hlinkClick r:id="rId4"/>
              </a:rPr>
              <a:t>eForms Notice Viewer </a:t>
            </a:r>
            <a:r>
              <a:rPr lang="en-IE" sz="2000"/>
              <a:t>on GitHub </a:t>
            </a:r>
            <a:r>
              <a:rPr lang="en-US" sz="2000"/>
              <a:t>is a sample application that can be used as inspiration or starting point for your own apps.</a:t>
            </a:r>
            <a:endParaRPr lang="en-US" b="0" i="0">
              <a:solidFill>
                <a:srgbClr val="333333"/>
              </a:solidFill>
              <a:effectLst/>
              <a:cs typeface="Calibri" panose="020F0502020204030204"/>
            </a:endParaRPr>
          </a:p>
          <a:p>
            <a:pPr marL="179705" indent="-179705"/>
            <a:r>
              <a:rPr lang="en-IE">
                <a:solidFill>
                  <a:srgbClr val="333333"/>
                </a:solidFill>
              </a:rPr>
              <a:t>As Production and Preview environments are aligned, for planned updates of TED Viewer 2022 please see: </a:t>
            </a:r>
            <a:r>
              <a:rPr lang="en-IE">
                <a:hlinkClick r:id="rId5"/>
              </a:rPr>
              <a:t>https://docs.ted.europa.eu/home/eforms/preview/index.html#_ted_viewer</a:t>
            </a:r>
            <a:endParaRPr lang="en-IE">
              <a:cs typeface="Calibri" panose="020F0502020204030204"/>
            </a:endParaRPr>
          </a:p>
          <a:p>
            <a:pPr marL="0" indent="0">
              <a:buNone/>
            </a:pPr>
            <a:endParaRPr lang="en-IE">
              <a:solidFill>
                <a:srgbClr val="333333"/>
              </a:solidFill>
              <a:latin typeface="Roboto" panose="02000000000000000000" pitchFamily="2" charset="0"/>
              <a:ea typeface="Roboto"/>
              <a:cs typeface="Roboto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7EF60-CED9-46C9-A3D1-8829FA73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403715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Functional TED Apps for eForms in Production as of 14 November 2022</a:t>
            </a:r>
            <a:br>
              <a:rPr lang="fr-FR"/>
            </a:br>
            <a:r>
              <a:rPr lang="en-IE"/>
              <a:t>TED Developer Portal – API Key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/>
              <a:t>Website: </a:t>
            </a:r>
            <a:r>
              <a:rPr lang="en-IE">
                <a:hlinkClick r:id="rId2"/>
              </a:rPr>
              <a:t>https://developer.ted.europa.eu</a:t>
            </a:r>
            <a:endParaRPr lang="en-IE"/>
          </a:p>
          <a:p>
            <a:pPr marL="0" indent="0">
              <a:buNone/>
            </a:pPr>
            <a:endParaRPr lang="en-IE" b="0" i="0" u="none" strike="noStrike">
              <a:solidFill>
                <a:srgbClr val="1565C0"/>
              </a:solidFill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0" i="0">
                <a:solidFill>
                  <a:srgbClr val="333333"/>
                </a:solidFill>
                <a:effectLst/>
              </a:rPr>
              <a:t>Generation and management of API key to call eForms APIs</a:t>
            </a:r>
            <a:endParaRPr lang="en-US">
              <a:solidFill>
                <a:srgbClr val="333333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0" i="0">
                <a:solidFill>
                  <a:srgbClr val="333333"/>
                </a:solidFill>
                <a:effectLst/>
              </a:rPr>
              <a:t>One key per user (EU Login account)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0" i="0">
                <a:solidFill>
                  <a:srgbClr val="333333"/>
                </a:solidFill>
                <a:effectLst/>
              </a:rPr>
              <a:t>Necessary to log into the </a:t>
            </a:r>
            <a:r>
              <a:rPr lang="en-US" b="0" i="0" u="none" strike="noStrike">
                <a:solidFill>
                  <a:srgbClr val="1565C0"/>
                </a:solidFill>
                <a:effectLst/>
                <a:hlinkClick r:id="rId3"/>
              </a:rPr>
              <a:t>eNotices2 website</a:t>
            </a:r>
            <a:r>
              <a:rPr lang="en-US" b="0" i="0">
                <a:solidFill>
                  <a:srgbClr val="333333"/>
                </a:solidFill>
                <a:effectLst/>
              </a:rPr>
              <a:t> at least once to pair your account to avoid errors in response.</a:t>
            </a:r>
          </a:p>
          <a:p>
            <a:r>
              <a:rPr lang="en-US">
                <a:solidFill>
                  <a:srgbClr val="333333"/>
                </a:solidFill>
              </a:rPr>
              <a:t>Addition of a developer profile for eSenders will happen in Q3 2023, to be announced in </a:t>
            </a:r>
            <a:r>
              <a:rPr lang="en-US">
                <a:solidFill>
                  <a:srgbClr val="333333"/>
                </a:solidFill>
                <a:hlinkClick r:id="rId4"/>
              </a:rPr>
              <a:t>https://docs.ted.europa.eu/home/eforms/preview/index.html#_ted_developer_portal</a:t>
            </a:r>
            <a:endParaRPr lang="en-US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IE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A68A3-A447-4397-9CD1-38E69A7D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183037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/>
              <a:t>TED API Documentation</a:t>
            </a:r>
            <a:br>
              <a:rPr lang="fr-FR" sz="2400"/>
            </a:br>
            <a:r>
              <a:rPr lang="fr-FR" sz="2400">
                <a:hlinkClick r:id="rId2"/>
              </a:rPr>
              <a:t>https://docs.ted.europa.eu/api/index.html</a:t>
            </a:r>
            <a:endParaRPr lang="en-LU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30320" y="2905760"/>
            <a:ext cx="5181600" cy="2131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F04235-6317-4753-B526-8B4871B0BF62}"/>
              </a:ext>
            </a:extLst>
          </p:cNvPr>
          <p:cNvGrpSpPr/>
          <p:nvPr/>
        </p:nvGrpSpPr>
        <p:grpSpPr>
          <a:xfrm>
            <a:off x="666114" y="1759102"/>
            <a:ext cx="11030269" cy="2863941"/>
            <a:chOff x="666114" y="1759102"/>
            <a:chExt cx="11030269" cy="2863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1A3635-CF5A-4746-9582-A87082423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3824"/>
            <a:stretch/>
          </p:blipFill>
          <p:spPr>
            <a:xfrm>
              <a:off x="666114" y="2481629"/>
              <a:ext cx="4421817" cy="18634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D0BEB4-6053-4FF4-8BBC-567141AF2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8033" y="2451343"/>
              <a:ext cx="2038350" cy="21717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DED073-3523-447E-867C-7412F5C33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114" y="1759102"/>
              <a:ext cx="11029316" cy="6922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33F7F8-7B18-403E-BFE0-0ED295CF7E74}"/>
              </a:ext>
            </a:extLst>
          </p:cNvPr>
          <p:cNvSpPr txBox="1"/>
          <p:nvPr/>
        </p:nvSpPr>
        <p:spPr>
          <a:xfrm>
            <a:off x="3154044" y="2757299"/>
            <a:ext cx="6503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/>
              <a:t>The TED API documentation is being continuously improved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/>
              <a:t>For status and roadmap, please see: </a:t>
            </a:r>
            <a:r>
              <a:rPr lang="en-IE">
                <a:hlinkClick r:id="rId6"/>
              </a:rPr>
              <a:t>https://docs.ted.europa.eu/api/index.html#_status_roadmap</a:t>
            </a:r>
            <a:endParaRPr lang="en-IE"/>
          </a:p>
          <a:p>
            <a:endParaRPr lang="en-I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66E4ABA-047B-4438-A471-62CF9CDC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241520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D84E67A1-9B38-A140-BD12-60B38496D76E}" vid="{6947EBDF-D656-7048-A9FD-29ACDCEB38B1}"/>
    </a:ext>
  </a:extLst>
</a:theme>
</file>

<file path=ppt/theme/theme2.xml><?xml version="1.0" encoding="utf-8"?>
<a:theme xmlns:a="http://schemas.openxmlformats.org/drawingml/2006/main" name="2_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D84E67A1-9B38-A140-BD12-60B38496D76E}" vid="{6947EBDF-D656-7048-A9FD-29ACDCEB38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3" ma:contentTypeDescription="Create a new document." ma:contentTypeScope="" ma:versionID="ea321b4f234790b1dcdfd2c0a034191a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c0bc2ca0a0231eb86a586464861eb478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ECE38F-EB15-46DE-9E3F-A47FAAD5D5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290EDA-59DB-4B85-B1ED-51C6B6D1C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4269c-1bca-4c47-bcbd-0ca0cb14aa6e"/>
    <ds:schemaRef ds:uri="96a7f24e-e0df-4592-b6e0-4a62e251a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8D353C-2F49-42CB-80AC-71BB645F312F}">
  <ds:schemaRefs>
    <ds:schemaRef ds:uri="96a7f24e-e0df-4592-b6e0-4a62e251a0e5"/>
    <ds:schemaRef ds:uri="cce4269c-1bca-4c47-bcbd-0ca0cb14aa6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Ted white background</Template>
  <TotalTime>295</TotalTime>
  <Words>1713</Words>
  <Application>Microsoft Office PowerPoint</Application>
  <PresentationFormat>Widescreen</PresentationFormat>
  <Paragraphs>245</Paragraphs>
  <Slides>33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Bahnschrift</vt:lpstr>
      <vt:lpstr>Calibri</vt:lpstr>
      <vt:lpstr>Roboto</vt:lpstr>
      <vt:lpstr>System Font Regular</vt:lpstr>
      <vt:lpstr>Office Theme</vt:lpstr>
      <vt:lpstr>2_Office Theme</vt:lpstr>
      <vt:lpstr>Worksheet</vt:lpstr>
      <vt:lpstr>Current status of eforms implementation</vt:lpstr>
      <vt:lpstr>Current status of eForms implementation</vt:lpstr>
      <vt:lpstr>The transition to eForms has started </vt:lpstr>
      <vt:lpstr>eForms resources</vt:lpstr>
      <vt:lpstr>Functional TED Apps for eForms in Production as of 14 November 2022 TED eNotices2 - Publication</vt:lpstr>
      <vt:lpstr>Functional TED Apps for eForms in Production as of 14 November 2022 TED CVS - Validation</vt:lpstr>
      <vt:lpstr>Functional TED Apps for eForms in Production as of 14 November 2022 TED Viewer 2022 - Visualisation</vt:lpstr>
      <vt:lpstr>Functional TED Apps for eForms in Production as of 14 November 2022 TED Developer Portal – API Key</vt:lpstr>
      <vt:lpstr>TED API Documentation https://docs.ted.europa.eu/api/index.html</vt:lpstr>
      <vt:lpstr>Testing your apps - Preview</vt:lpstr>
      <vt:lpstr>Why do we have an SDK?</vt:lpstr>
      <vt:lpstr>SDK versions and content</vt:lpstr>
      <vt:lpstr>Recent SDK versions</vt:lpstr>
      <vt:lpstr>eSender survey – November-December 2022</vt:lpstr>
      <vt:lpstr>To be or not to be?</vt:lpstr>
      <vt:lpstr>What type of organisation are you?</vt:lpstr>
      <vt:lpstr>         Are you a national eSender?   </vt:lpstr>
      <vt:lpstr>In which country is your main organisation based?</vt:lpstr>
      <vt:lpstr>In which EU languages are notices submitted?</vt:lpstr>
      <vt:lpstr>How many?</vt:lpstr>
      <vt:lpstr>How long have you been a TED eSender?</vt:lpstr>
      <vt:lpstr>What is your most likely approach to developing your eForms systems and applications?</vt:lpstr>
      <vt:lpstr>What best describes the eNotification system you will provide for eForms?</vt:lpstr>
      <vt:lpstr>Which components of the Software Development Kit will you use?</vt:lpstr>
      <vt:lpstr>What will be the functionality of your application?</vt:lpstr>
      <vt:lpstr>Which libraries or sample applications will be useful for your developers?</vt:lpstr>
      <vt:lpstr>Which technologies are you using or do you plan to use for your eForms applications?</vt:lpstr>
      <vt:lpstr>What sources of information have you used or do you plan to use?</vt:lpstr>
      <vt:lpstr>Which eSenders meetings did you or will you attend?</vt:lpstr>
      <vt:lpstr>Which forms?</vt:lpstr>
      <vt:lpstr>ARE YOU READY?</vt:lpstr>
      <vt:lpstr>What’s next</vt:lpstr>
      <vt:lpstr>Thank you for your Attention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eforms implementation</dc:title>
  <dc:creator>IOANNIDOU Evgenia (OP)</dc:creator>
  <cp:lastModifiedBy>FERRAND Karl (OP)</cp:lastModifiedBy>
  <cp:revision>11</cp:revision>
  <dcterms:created xsi:type="dcterms:W3CDTF">2022-12-06T13:54:14Z</dcterms:created>
  <dcterms:modified xsi:type="dcterms:W3CDTF">2022-12-12T11:58:13Z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2022-12-06T13:54:15Z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5f0c1e84-dd14-4ec4-ad93-c8b574a5394a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