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97" r:id="rId6"/>
    <p:sldId id="296" r:id="rId7"/>
    <p:sldId id="291" r:id="rId8"/>
    <p:sldId id="316" r:id="rId9"/>
    <p:sldId id="317" r:id="rId10"/>
    <p:sldId id="306" r:id="rId11"/>
    <p:sldId id="318" r:id="rId12"/>
    <p:sldId id="303" r:id="rId13"/>
  </p:sldIdLst>
  <p:sldSz cx="12192000" cy="6858000"/>
  <p:notesSz cx="9872663" cy="6797675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OCKOVA Martina (OP)" initials="SM(" lastIdx="1" clrIdx="0">
    <p:extLst>
      <p:ext uri="{19B8F6BF-5375-455C-9EA6-DF929625EA0E}">
        <p15:presenceInfo xmlns:p15="http://schemas.microsoft.com/office/powerpoint/2012/main" userId="S-1-5-21-1606980848-2025429265-839522115-12438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B050"/>
    <a:srgbClr val="FD8612"/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8723B-C1C9-012D-59C0-B27D39090A66}" v="63" dt="2022-09-28T10:11:38.776"/>
    <p1510:client id="{FA0B0BF5-0446-4744-B5CD-F5334CEB558D}" v="14" dt="2022-09-29T07:09:21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ND Karl (OP)" userId="f83b00f0-b215-47b6-8f86-c4ae3ea907e4" providerId="ADAL" clId="{AE5E9F63-815E-4D44-9BB0-3C01614E662F}"/>
    <pc:docChg chg="modNotesMaster">
      <pc:chgData name="FERRAND Karl (OP)" userId="f83b00f0-b215-47b6-8f86-c4ae3ea907e4" providerId="ADAL" clId="{AE5E9F63-815E-4D44-9BB0-3C01614E662F}" dt="2022-09-29T06:39:43.690" v="1"/>
      <pc:docMkLst>
        <pc:docMk/>
      </pc:docMkLst>
    </pc:docChg>
  </pc:docChgLst>
  <pc:docChgLst>
    <pc:chgData name="FERRAND Karl (OP)" userId="S::karl.ferrand@publications.europa.eu::f83b00f0-b215-47b6-8f86-c4ae3ea907e4" providerId="AD" clId="Web-{1AD8723B-C1C9-012D-59C0-B27D39090A66}"/>
    <pc:docChg chg="modSld">
      <pc:chgData name="FERRAND Karl (OP)" userId="S::karl.ferrand@publications.europa.eu::f83b00f0-b215-47b6-8f86-c4ae3ea907e4" providerId="AD" clId="Web-{1AD8723B-C1C9-012D-59C0-B27D39090A66}" dt="2022-09-28T10:11:38.776" v="62" actId="20577"/>
      <pc:docMkLst>
        <pc:docMk/>
      </pc:docMkLst>
      <pc:sldChg chg="modSp">
        <pc:chgData name="FERRAND Karl (OP)" userId="S::karl.ferrand@publications.europa.eu::f83b00f0-b215-47b6-8f86-c4ae3ea907e4" providerId="AD" clId="Web-{1AD8723B-C1C9-012D-59C0-B27D39090A66}" dt="2022-09-28T10:04:03.593" v="52" actId="20577"/>
        <pc:sldMkLst>
          <pc:docMk/>
          <pc:sldMk cId="433958796" sldId="291"/>
        </pc:sldMkLst>
        <pc:spChg chg="mod">
          <ac:chgData name="FERRAND Karl (OP)" userId="S::karl.ferrand@publications.europa.eu::f83b00f0-b215-47b6-8f86-c4ae3ea907e4" providerId="AD" clId="Web-{1AD8723B-C1C9-012D-59C0-B27D39090A66}" dt="2022-09-28T10:04:03.593" v="52" actId="20577"/>
          <ac:spMkLst>
            <pc:docMk/>
            <pc:sldMk cId="433958796" sldId="291"/>
            <ac:spMk id="3" creationId="{42F3CCB7-CC0C-3C43-8709-600C5661D486}"/>
          </ac:spMkLst>
        </pc:spChg>
      </pc:sldChg>
      <pc:sldChg chg="modSp">
        <pc:chgData name="FERRAND Karl (OP)" userId="S::karl.ferrand@publications.europa.eu::f83b00f0-b215-47b6-8f86-c4ae3ea907e4" providerId="AD" clId="Web-{1AD8723B-C1C9-012D-59C0-B27D39090A66}" dt="2022-09-28T10:00:51.557" v="49" actId="20577"/>
        <pc:sldMkLst>
          <pc:docMk/>
          <pc:sldMk cId="313183299" sldId="297"/>
        </pc:sldMkLst>
        <pc:spChg chg="mod">
          <ac:chgData name="FERRAND Karl (OP)" userId="S::karl.ferrand@publications.europa.eu::f83b00f0-b215-47b6-8f86-c4ae3ea907e4" providerId="AD" clId="Web-{1AD8723B-C1C9-012D-59C0-B27D39090A66}" dt="2022-09-28T10:00:51.557" v="49" actId="20577"/>
          <ac:spMkLst>
            <pc:docMk/>
            <pc:sldMk cId="313183299" sldId="297"/>
            <ac:spMk id="3" creationId="{00000000-0000-0000-0000-000000000000}"/>
          </ac:spMkLst>
        </pc:spChg>
      </pc:sldChg>
      <pc:sldChg chg="modSp">
        <pc:chgData name="FERRAND Karl (OP)" userId="S::karl.ferrand@publications.europa.eu::f83b00f0-b215-47b6-8f86-c4ae3ea907e4" providerId="AD" clId="Web-{1AD8723B-C1C9-012D-59C0-B27D39090A66}" dt="2022-09-28T10:11:38.776" v="62" actId="20577"/>
        <pc:sldMkLst>
          <pc:docMk/>
          <pc:sldMk cId="3444412249" sldId="306"/>
        </pc:sldMkLst>
        <pc:spChg chg="mod">
          <ac:chgData name="FERRAND Karl (OP)" userId="S::karl.ferrand@publications.europa.eu::f83b00f0-b215-47b6-8f86-c4ae3ea907e4" providerId="AD" clId="Web-{1AD8723B-C1C9-012D-59C0-B27D39090A66}" dt="2022-09-28T10:11:38.776" v="62" actId="20577"/>
          <ac:spMkLst>
            <pc:docMk/>
            <pc:sldMk cId="3444412249" sldId="306"/>
            <ac:spMk id="3" creationId="{42F3CCB7-CC0C-3C43-8709-600C5661D486}"/>
          </ac:spMkLst>
        </pc:spChg>
      </pc:sldChg>
      <pc:sldChg chg="modSp">
        <pc:chgData name="FERRAND Karl (OP)" userId="S::karl.ferrand@publications.europa.eu::f83b00f0-b215-47b6-8f86-c4ae3ea907e4" providerId="AD" clId="Web-{1AD8723B-C1C9-012D-59C0-B27D39090A66}" dt="2022-09-28T10:10:26.321" v="57" actId="20577"/>
        <pc:sldMkLst>
          <pc:docMk/>
          <pc:sldMk cId="3815249173" sldId="317"/>
        </pc:sldMkLst>
        <pc:spChg chg="mod">
          <ac:chgData name="FERRAND Karl (OP)" userId="S::karl.ferrand@publications.europa.eu::f83b00f0-b215-47b6-8f86-c4ae3ea907e4" providerId="AD" clId="Web-{1AD8723B-C1C9-012D-59C0-B27D39090A66}" dt="2022-09-28T10:10:26.321" v="57" actId="20577"/>
          <ac:spMkLst>
            <pc:docMk/>
            <pc:sldMk cId="3815249173" sldId="317"/>
            <ac:spMk id="3" creationId="{00000000-0000-0000-0000-000000000000}"/>
          </ac:spMkLst>
        </pc:spChg>
      </pc:sldChg>
    </pc:docChg>
  </pc:docChgLst>
  <pc:docChgLst>
    <pc:chgData name="FERRAND Karl (OP)" userId="S::karl.ferrand@publications.europa.eu::f83b00f0-b215-47b6-8f86-c4ae3ea907e4" providerId="AD" clId="Web-{5920DD84-71CD-9055-F591-A08906E69724}"/>
    <pc:docChg chg="modSld">
      <pc:chgData name="FERRAND Karl (OP)" userId="S::karl.ferrand@publications.europa.eu::f83b00f0-b215-47b6-8f86-c4ae3ea907e4" providerId="AD" clId="Web-{5920DD84-71CD-9055-F591-A08906E69724}" dt="2022-09-27T22:29:32.594" v="63" actId="20577"/>
      <pc:docMkLst>
        <pc:docMk/>
      </pc:docMkLst>
      <pc:sldChg chg="modSp">
        <pc:chgData name="FERRAND Karl (OP)" userId="S::karl.ferrand@publications.europa.eu::f83b00f0-b215-47b6-8f86-c4ae3ea907e4" providerId="AD" clId="Web-{5920DD84-71CD-9055-F591-A08906E69724}" dt="2022-09-27T22:25:36.693" v="17" actId="20577"/>
        <pc:sldMkLst>
          <pc:docMk/>
          <pc:sldMk cId="463007301" sldId="296"/>
        </pc:sldMkLst>
        <pc:spChg chg="mod">
          <ac:chgData name="FERRAND Karl (OP)" userId="S::karl.ferrand@publications.europa.eu::f83b00f0-b215-47b6-8f86-c4ae3ea907e4" providerId="AD" clId="Web-{5920DD84-71CD-9055-F591-A08906E69724}" dt="2022-09-27T22:25:36.693" v="17" actId="20577"/>
          <ac:spMkLst>
            <pc:docMk/>
            <pc:sldMk cId="463007301" sldId="296"/>
            <ac:spMk id="3" creationId="{00000000-0000-0000-0000-000000000000}"/>
          </ac:spMkLst>
        </pc:spChg>
      </pc:sldChg>
      <pc:sldChg chg="modSp">
        <pc:chgData name="FERRAND Karl (OP)" userId="S::karl.ferrand@publications.europa.eu::f83b00f0-b215-47b6-8f86-c4ae3ea907e4" providerId="AD" clId="Web-{5920DD84-71CD-9055-F591-A08906E69724}" dt="2022-09-27T22:29:32.594" v="63" actId="20577"/>
        <pc:sldMkLst>
          <pc:docMk/>
          <pc:sldMk cId="313183299" sldId="297"/>
        </pc:sldMkLst>
        <pc:spChg chg="mod">
          <ac:chgData name="FERRAND Karl (OP)" userId="S::karl.ferrand@publications.europa.eu::f83b00f0-b215-47b6-8f86-c4ae3ea907e4" providerId="AD" clId="Web-{5920DD84-71CD-9055-F591-A08906E69724}" dt="2022-09-27T22:29:32.594" v="63" actId="20577"/>
          <ac:spMkLst>
            <pc:docMk/>
            <pc:sldMk cId="313183299" sldId="297"/>
            <ac:spMk id="3" creationId="{00000000-0000-0000-0000-000000000000}"/>
          </ac:spMkLst>
        </pc:spChg>
      </pc:sldChg>
      <pc:sldChg chg="modSp">
        <pc:chgData name="FERRAND Karl (OP)" userId="S::karl.ferrand@publications.europa.eu::f83b00f0-b215-47b6-8f86-c4ae3ea907e4" providerId="AD" clId="Web-{5920DD84-71CD-9055-F591-A08906E69724}" dt="2022-09-27T22:24:49.176" v="15" actId="20577"/>
        <pc:sldMkLst>
          <pc:docMk/>
          <pc:sldMk cId="973624767" sldId="318"/>
        </pc:sldMkLst>
        <pc:spChg chg="mod">
          <ac:chgData name="FERRAND Karl (OP)" userId="S::karl.ferrand@publications.europa.eu::f83b00f0-b215-47b6-8f86-c4ae3ea907e4" providerId="AD" clId="Web-{5920DD84-71CD-9055-F591-A08906E69724}" dt="2022-09-27T22:24:49.176" v="15" actId="20577"/>
          <ac:spMkLst>
            <pc:docMk/>
            <pc:sldMk cId="973624767" sldId="318"/>
            <ac:spMk id="3" creationId="{42F3CCB7-CC0C-3C43-8709-600C5661D486}"/>
          </ac:spMkLst>
        </pc:spChg>
      </pc:sldChg>
    </pc:docChg>
  </pc:docChgLst>
  <pc:docChgLst>
    <pc:chgData name="FERRAND Karl (OP)" userId="f83b00f0-b215-47b6-8f86-c4ae3ea907e4" providerId="ADAL" clId="{9478CBA9-F9FF-4EC6-8076-A396375DADAB}"/>
    <pc:docChg chg="undo redo custSel modSld">
      <pc:chgData name="FERRAND Karl (OP)" userId="f83b00f0-b215-47b6-8f86-c4ae3ea907e4" providerId="ADAL" clId="{9478CBA9-F9FF-4EC6-8076-A396375DADAB}" dt="2022-09-28T17:07:21.980" v="1381" actId="1076"/>
      <pc:docMkLst>
        <pc:docMk/>
      </pc:docMkLst>
      <pc:sldChg chg="modSp mod">
        <pc:chgData name="FERRAND Karl (OP)" userId="f83b00f0-b215-47b6-8f86-c4ae3ea907e4" providerId="ADAL" clId="{9478CBA9-F9FF-4EC6-8076-A396375DADAB}" dt="2022-09-28T17:04:51.997" v="1340" actId="20577"/>
        <pc:sldMkLst>
          <pc:docMk/>
          <pc:sldMk cId="463007301" sldId="296"/>
        </pc:sldMkLst>
        <pc:spChg chg="mod">
          <ac:chgData name="FERRAND Karl (OP)" userId="f83b00f0-b215-47b6-8f86-c4ae3ea907e4" providerId="ADAL" clId="{9478CBA9-F9FF-4EC6-8076-A396375DADAB}" dt="2022-09-28T17:04:51.997" v="1340" actId="20577"/>
          <ac:spMkLst>
            <pc:docMk/>
            <pc:sldMk cId="463007301" sldId="296"/>
            <ac:spMk id="2" creationId="{00000000-0000-0000-0000-000000000000}"/>
          </ac:spMkLst>
        </pc:spChg>
        <pc:spChg chg="mod">
          <ac:chgData name="FERRAND Karl (OP)" userId="f83b00f0-b215-47b6-8f86-c4ae3ea907e4" providerId="ADAL" clId="{9478CBA9-F9FF-4EC6-8076-A396375DADAB}" dt="2022-09-28T16:57:16.296" v="989" actId="14100"/>
          <ac:spMkLst>
            <pc:docMk/>
            <pc:sldMk cId="463007301" sldId="296"/>
            <ac:spMk id="3" creationId="{00000000-0000-0000-0000-000000000000}"/>
          </ac:spMkLst>
        </pc:spChg>
        <pc:picChg chg="mod">
          <ac:chgData name="FERRAND Karl (OP)" userId="f83b00f0-b215-47b6-8f86-c4ae3ea907e4" providerId="ADAL" clId="{9478CBA9-F9FF-4EC6-8076-A396375DADAB}" dt="2022-09-28T16:57:22.030" v="990" actId="1076"/>
          <ac:picMkLst>
            <pc:docMk/>
            <pc:sldMk cId="463007301" sldId="296"/>
            <ac:picMk id="4" creationId="{00000000-0000-0000-0000-000000000000}"/>
          </ac:picMkLst>
        </pc:picChg>
      </pc:sldChg>
      <pc:sldChg chg="modSp mod">
        <pc:chgData name="FERRAND Karl (OP)" userId="f83b00f0-b215-47b6-8f86-c4ae3ea907e4" providerId="ADAL" clId="{9478CBA9-F9FF-4EC6-8076-A396375DADAB}" dt="2022-09-28T17:05:11.264" v="1342" actId="14100"/>
        <pc:sldMkLst>
          <pc:docMk/>
          <pc:sldMk cId="313183299" sldId="297"/>
        </pc:sldMkLst>
        <pc:spChg chg="mod">
          <ac:chgData name="FERRAND Karl (OP)" userId="f83b00f0-b215-47b6-8f86-c4ae3ea907e4" providerId="ADAL" clId="{9478CBA9-F9FF-4EC6-8076-A396375DADAB}" dt="2022-09-28T17:04:31.413" v="1327" actId="20577"/>
          <ac:spMkLst>
            <pc:docMk/>
            <pc:sldMk cId="313183299" sldId="297"/>
            <ac:spMk id="3" creationId="{00000000-0000-0000-0000-000000000000}"/>
          </ac:spMkLst>
        </pc:spChg>
        <pc:picChg chg="mod">
          <ac:chgData name="FERRAND Karl (OP)" userId="f83b00f0-b215-47b6-8f86-c4ae3ea907e4" providerId="ADAL" clId="{9478CBA9-F9FF-4EC6-8076-A396375DADAB}" dt="2022-09-28T17:05:11.264" v="1342" actId="14100"/>
          <ac:picMkLst>
            <pc:docMk/>
            <pc:sldMk cId="313183299" sldId="297"/>
            <ac:picMk id="4" creationId="{E73F5BA6-7D32-48AB-B849-7DB75DBA6A6B}"/>
          </ac:picMkLst>
        </pc:picChg>
      </pc:sldChg>
      <pc:sldChg chg="modSp mod">
        <pc:chgData name="FERRAND Karl (OP)" userId="f83b00f0-b215-47b6-8f86-c4ae3ea907e4" providerId="ADAL" clId="{9478CBA9-F9FF-4EC6-8076-A396375DADAB}" dt="2022-09-28T17:07:21.980" v="1381" actId="1076"/>
        <pc:sldMkLst>
          <pc:docMk/>
          <pc:sldMk cId="3444412249" sldId="306"/>
        </pc:sldMkLst>
        <pc:spChg chg="mod">
          <ac:chgData name="FERRAND Karl (OP)" userId="f83b00f0-b215-47b6-8f86-c4ae3ea907e4" providerId="ADAL" clId="{9478CBA9-F9FF-4EC6-8076-A396375DADAB}" dt="2022-09-28T17:07:04.830" v="1378"/>
          <ac:spMkLst>
            <pc:docMk/>
            <pc:sldMk cId="3444412249" sldId="306"/>
            <ac:spMk id="3" creationId="{42F3CCB7-CC0C-3C43-8709-600C5661D486}"/>
          </ac:spMkLst>
        </pc:spChg>
        <pc:picChg chg="mod">
          <ac:chgData name="FERRAND Karl (OP)" userId="f83b00f0-b215-47b6-8f86-c4ae3ea907e4" providerId="ADAL" clId="{9478CBA9-F9FF-4EC6-8076-A396375DADAB}" dt="2022-09-28T17:07:21.980" v="1381" actId="1076"/>
          <ac:picMkLst>
            <pc:docMk/>
            <pc:sldMk cId="3444412249" sldId="306"/>
            <ac:picMk id="7" creationId="{F6C13890-7ACB-4F29-8ED4-A36E1855B6A8}"/>
          </ac:picMkLst>
        </pc:picChg>
      </pc:sldChg>
      <pc:sldChg chg="modSp mod">
        <pc:chgData name="FERRAND Karl (OP)" userId="f83b00f0-b215-47b6-8f86-c4ae3ea907e4" providerId="ADAL" clId="{9478CBA9-F9FF-4EC6-8076-A396375DADAB}" dt="2022-09-28T17:05:48.080" v="1350" actId="14100"/>
        <pc:sldMkLst>
          <pc:docMk/>
          <pc:sldMk cId="3815249173" sldId="317"/>
        </pc:sldMkLst>
        <pc:spChg chg="mod">
          <ac:chgData name="FERRAND Karl (OP)" userId="f83b00f0-b215-47b6-8f86-c4ae3ea907e4" providerId="ADAL" clId="{9478CBA9-F9FF-4EC6-8076-A396375DADAB}" dt="2022-09-28T17:05:37.363" v="1347" actId="14100"/>
          <ac:spMkLst>
            <pc:docMk/>
            <pc:sldMk cId="3815249173" sldId="317"/>
            <ac:spMk id="3" creationId="{00000000-0000-0000-0000-000000000000}"/>
          </ac:spMkLst>
        </pc:spChg>
        <pc:picChg chg="mod">
          <ac:chgData name="FERRAND Karl (OP)" userId="f83b00f0-b215-47b6-8f86-c4ae3ea907e4" providerId="ADAL" clId="{9478CBA9-F9FF-4EC6-8076-A396375DADAB}" dt="2022-09-28T17:05:48.080" v="1350" actId="14100"/>
          <ac:picMkLst>
            <pc:docMk/>
            <pc:sldMk cId="3815249173" sldId="317"/>
            <ac:picMk id="6" creationId="{2F074AF3-11C4-4818-9439-2389B61BCC19}"/>
          </ac:picMkLst>
        </pc:picChg>
      </pc:sldChg>
      <pc:sldChg chg="modSp mod">
        <pc:chgData name="FERRAND Karl (OP)" userId="f83b00f0-b215-47b6-8f86-c4ae3ea907e4" providerId="ADAL" clId="{9478CBA9-F9FF-4EC6-8076-A396375DADAB}" dt="2022-09-28T17:03:35.913" v="1316" actId="20577"/>
        <pc:sldMkLst>
          <pc:docMk/>
          <pc:sldMk cId="973624767" sldId="318"/>
        </pc:sldMkLst>
        <pc:spChg chg="mod">
          <ac:chgData name="FERRAND Karl (OP)" userId="f83b00f0-b215-47b6-8f86-c4ae3ea907e4" providerId="ADAL" clId="{9478CBA9-F9FF-4EC6-8076-A396375DADAB}" dt="2022-09-28T17:03:35.913" v="1316" actId="20577"/>
          <ac:spMkLst>
            <pc:docMk/>
            <pc:sldMk cId="973624767" sldId="318"/>
            <ac:spMk id="3" creationId="{42F3CCB7-CC0C-3C43-8709-600C5661D486}"/>
          </ac:spMkLst>
        </pc:spChg>
        <pc:picChg chg="mod">
          <ac:chgData name="FERRAND Karl (OP)" userId="f83b00f0-b215-47b6-8f86-c4ae3ea907e4" providerId="ADAL" clId="{9478CBA9-F9FF-4EC6-8076-A396375DADAB}" dt="2022-09-28T17:02:38.313" v="1245" actId="14100"/>
          <ac:picMkLst>
            <pc:docMk/>
            <pc:sldMk cId="973624767" sldId="318"/>
            <ac:picMk id="8" creationId="{22883559-40F8-45F4-B783-1DA1790BE302}"/>
          </ac:picMkLst>
        </pc:picChg>
      </pc:sldChg>
    </pc:docChg>
  </pc:docChgLst>
  <pc:docChgLst>
    <pc:chgData name="LORENTZ Bertrand (OP)" userId="S::bertrand.lorentz@publications.europa.eu::389b5863-dd8d-4125-9e0b-72761f3f868e" providerId="AD" clId="Web-{B33A8E32-BA59-1CCA-7260-44109ED47E56}"/>
    <pc:docChg chg="mod">
      <pc:chgData name="LORENTZ Bertrand (OP)" userId="S::bertrand.lorentz@publications.europa.eu::389b5863-dd8d-4125-9e0b-72761f3f868e" providerId="AD" clId="Web-{B33A8E32-BA59-1CCA-7260-44109ED47E56}" dt="2022-09-28T13:42:30.764" v="0" actId="33475"/>
      <pc:docMkLst>
        <pc:docMk/>
      </pc:docMkLst>
    </pc:docChg>
  </pc:docChgLst>
  <pc:docChgLst>
    <pc:chgData name="ROUSOCHATZAKIS Ioannis (OP)" userId="2e5cd8bb-a6c8-436d-b390-a00e325b66e4" providerId="ADAL" clId="{FA0B0BF5-0446-4744-B5CD-F5334CEB558D}"/>
    <pc:docChg chg="modSld">
      <pc:chgData name="ROUSOCHATZAKIS Ioannis (OP)" userId="2e5cd8bb-a6c8-436d-b390-a00e325b66e4" providerId="ADAL" clId="{FA0B0BF5-0446-4744-B5CD-F5334CEB558D}" dt="2022-09-29T07:09:21.705" v="9" actId="20577"/>
      <pc:docMkLst>
        <pc:docMk/>
      </pc:docMkLst>
      <pc:sldChg chg="modSp mod">
        <pc:chgData name="ROUSOCHATZAKIS Ioannis (OP)" userId="2e5cd8bb-a6c8-436d-b390-a00e325b66e4" providerId="ADAL" clId="{FA0B0BF5-0446-4744-B5CD-F5334CEB558D}" dt="2022-09-29T07:09:21.705" v="9" actId="20577"/>
        <pc:sldMkLst>
          <pc:docMk/>
          <pc:sldMk cId="463007301" sldId="296"/>
        </pc:sldMkLst>
        <pc:spChg chg="mod">
          <ac:chgData name="ROUSOCHATZAKIS Ioannis (OP)" userId="2e5cd8bb-a6c8-436d-b390-a00e325b66e4" providerId="ADAL" clId="{FA0B0BF5-0446-4744-B5CD-F5334CEB558D}" dt="2022-09-29T07:09:21.705" v="9" actId="20577"/>
          <ac:spMkLst>
            <pc:docMk/>
            <pc:sldMk cId="463007301" sldId="296"/>
            <ac:spMk id="3" creationId="{00000000-0000-0000-0000-000000000000}"/>
          </ac:spMkLst>
        </pc:spChg>
      </pc:sldChg>
    </pc:docChg>
  </pc:docChgLst>
  <pc:docChgLst>
    <pc:chgData name="FERRAND Karl (OP)" userId="f83b00f0-b215-47b6-8f86-c4ae3ea907e4" providerId="ADAL" clId="{75695E56-656C-4C6F-AB65-71A7299BB936}"/>
    <pc:docChg chg="custSel modSld">
      <pc:chgData name="FERRAND Karl (OP)" userId="f83b00f0-b215-47b6-8f86-c4ae3ea907e4" providerId="ADAL" clId="{75695E56-656C-4C6F-AB65-71A7299BB936}" dt="2022-09-27T22:56:26.975" v="473" actId="5793"/>
      <pc:docMkLst>
        <pc:docMk/>
      </pc:docMkLst>
      <pc:sldChg chg="modSp mod">
        <pc:chgData name="FERRAND Karl (OP)" userId="f83b00f0-b215-47b6-8f86-c4ae3ea907e4" providerId="ADAL" clId="{75695E56-656C-4C6F-AB65-71A7299BB936}" dt="2022-09-27T22:56:26.975" v="473" actId="5793"/>
        <pc:sldMkLst>
          <pc:docMk/>
          <pc:sldMk cId="313183299" sldId="297"/>
        </pc:sldMkLst>
        <pc:spChg chg="mod">
          <ac:chgData name="FERRAND Karl (OP)" userId="f83b00f0-b215-47b6-8f86-c4ae3ea907e4" providerId="ADAL" clId="{75695E56-656C-4C6F-AB65-71A7299BB936}" dt="2022-09-27T22:56:26.975" v="473" actId="5793"/>
          <ac:spMkLst>
            <pc:docMk/>
            <pc:sldMk cId="313183299" sldId="29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25AD5-BC9C-4FB8-B453-129762A4A2F6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F43FC-9ABF-4FDC-9D8E-A8348EE289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03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008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295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235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1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223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F43FC-9ABF-4FDC-9D8E-A8348EE289F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30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65531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45206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22620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09/29/2022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1E112A47-65FE-3740-A77E-8A59D7CFA1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7FDD220-59DB-D149-896C-D542C88CB459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7BC6BF38-3692-F546-8D7F-1E3CBF37B7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26642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90844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CFCA39-AEED-7546-9BF1-27F7B0127E02}"/>
              </a:ext>
            </a:extLst>
          </p:cNvPr>
          <p:cNvSpPr/>
          <p:nvPr userDrawn="1"/>
        </p:nvSpPr>
        <p:spPr>
          <a:xfrm>
            <a:off x="6881446" y="0"/>
            <a:ext cx="5310554" cy="633046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C06DA5D-5B0F-8947-BAFD-E38FC73250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09/29/2022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A7A73166-EFC0-554D-91B4-7C46DBB55E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1454" y="-1"/>
            <a:ext cx="581870" cy="135769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E429D19-0B5C-5B47-B15A-CED79C58F202}"/>
              </a:ext>
            </a:extLst>
          </p:cNvPr>
          <p:cNvSpPr/>
          <p:nvPr userDrawn="1"/>
        </p:nvSpPr>
        <p:spPr>
          <a:xfrm>
            <a:off x="0" y="0"/>
            <a:ext cx="5310554" cy="633046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C0794D-E9A2-5641-A7CE-A0B2D91282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" y="0"/>
            <a:ext cx="12194165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09/29/2022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0" r:id="rId3"/>
    <p:sldLayoutId id="2147483652" r:id="rId4"/>
    <p:sldLayoutId id="2147483662" r:id="rId5"/>
    <p:sldLayoutId id="2147483661" r:id="rId6"/>
    <p:sldLayoutId id="2147483667" r:id="rId7"/>
    <p:sldLayoutId id="2147483663" r:id="rId8"/>
    <p:sldLayoutId id="2147483664" r:id="rId9"/>
    <p:sldLayoutId id="2147483653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ted.europa.e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hyperlink" Target="https://github.com/OP-TED" TargetMode="External"/><Relationship Id="rId4" Type="http://schemas.openxmlformats.org/officeDocument/2006/relationships/hyperlink" Target="https://github.com/OP-TED/eForms-SD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ted.europa.eu/home/eforms/preview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law/better-regulation/have-your-say/initiatives/13550-Public-procurement-eForms-amending-the-Implementing-Regulation-on-standard-forms-used-for-publication-of-notices_e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mailto:ted@publications.europa.eu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088172"/>
            <a:ext cx="6564923" cy="2387600"/>
          </a:xfrm>
        </p:spPr>
        <p:txBody>
          <a:bodyPr/>
          <a:lstStyle/>
          <a:p>
            <a:r>
              <a:rPr lang="fr-FR" sz="3200" b="1"/>
              <a:t>Current status of eforms Implementation</a:t>
            </a:r>
            <a:br>
              <a:rPr lang="fr-FR" sz="3200"/>
            </a:br>
            <a:endParaRPr lang="en-LU" sz="2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/>
              <a:t>eForms 2</a:t>
            </a:r>
            <a:r>
              <a:rPr lang="fr-BE" baseline="30000"/>
              <a:t>nd</a:t>
            </a:r>
            <a:r>
              <a:rPr lang="fr-BE"/>
              <a:t> technical workshop – 29 September 2022</a:t>
            </a:r>
          </a:p>
          <a:p>
            <a:r>
              <a:rPr lang="fr-FR"/>
              <a:t>Karl Ferrand – TED unit - Publications Office of the EU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</p:spPr>
        <p:txBody>
          <a:bodyPr anchor="b">
            <a:normAutofit/>
          </a:bodyPr>
          <a:lstStyle/>
          <a:p>
            <a:r>
              <a:rPr lang="fr-BE"/>
              <a:t>eForms implementation at the Publications Office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727521" cy="4351338"/>
          </a:xfrm>
        </p:spPr>
        <p:txBody>
          <a:bodyPr vert="horz" lIns="0" tIns="45720" rIns="91440" bIns="45720" rtlCol="0" anchor="t">
            <a:normAutofit/>
          </a:bodyPr>
          <a:lstStyle/>
          <a:p>
            <a:pPr marL="179705" indent="-179705"/>
            <a:r>
              <a:rPr lang="fr-BE" err="1"/>
              <a:t>Status</a:t>
            </a:r>
            <a:r>
              <a:rPr lang="fr-BE"/>
              <a:t> of SDK</a:t>
            </a:r>
            <a:endParaRPr lang="en-US"/>
          </a:p>
          <a:p>
            <a:pPr marL="179705" indent="-179705"/>
            <a:r>
              <a:rPr lang="fr-BE" err="1"/>
              <a:t>Status</a:t>
            </a:r>
            <a:r>
              <a:rPr lang="fr-BE"/>
              <a:t> of TED applications</a:t>
            </a:r>
            <a:endParaRPr lang="fr-BE">
              <a:cs typeface="Calibri"/>
            </a:endParaRPr>
          </a:p>
          <a:p>
            <a:pPr marL="179705" indent="-179705"/>
            <a:r>
              <a:rPr lang="fr-BE"/>
              <a:t>2022 </a:t>
            </a:r>
            <a:r>
              <a:rPr lang="fr-BE" err="1"/>
              <a:t>regulation</a:t>
            </a:r>
            <a:r>
              <a:rPr lang="fr-BE"/>
              <a:t> </a:t>
            </a:r>
            <a:r>
              <a:rPr lang="fr-BE" err="1"/>
              <a:t>amendment</a:t>
            </a:r>
            <a:endParaRPr lang="fr-BE">
              <a:cs typeface="Calibri"/>
            </a:endParaRPr>
          </a:p>
          <a:p>
            <a:pPr marL="179705" indent="-179705"/>
            <a:r>
              <a:rPr lang="fr-BE"/>
              <a:t>Next </a:t>
            </a:r>
            <a:r>
              <a:rPr lang="fr-BE" err="1"/>
              <a:t>steps</a:t>
            </a:r>
            <a:r>
              <a:rPr lang="fr-BE"/>
              <a:t> and issues</a:t>
            </a:r>
            <a:endParaRPr lang="fr-BE" sz="1000">
              <a:cs typeface="Calibri"/>
            </a:endParaRPr>
          </a:p>
          <a:p>
            <a:pPr marL="0" indent="0">
              <a:buNone/>
            </a:pPr>
            <a:endParaRPr lang="fr-BE" sz="1000">
              <a:cs typeface="Calibri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endParaRPr lang="en-IE">
              <a:cs typeface="Calibri" panose="020F050202020403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3F5BA6-7D32-48AB-B849-7DB75DBA6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585" y="3015343"/>
            <a:ext cx="6723701" cy="289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8329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TED Docs, Software Development Kit and code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4"/>
            <a:ext cx="9503230" cy="4808257"/>
          </a:xfrm>
        </p:spPr>
        <p:txBody>
          <a:bodyPr vert="horz" lIns="0" tIns="45720" rIns="91440" bIns="45720" rtlCol="0" anchor="t">
            <a:noAutofit/>
          </a:bodyPr>
          <a:lstStyle/>
          <a:p>
            <a:pPr marL="179705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Docs: </a:t>
            </a:r>
            <a:r>
              <a:rPr lang="en-US">
                <a:hlinkClick r:id="rId3"/>
              </a:rPr>
              <a:t>https://docs.ted.europa.eu</a:t>
            </a:r>
            <a:endParaRPr lang="en-US">
              <a:cs typeface="Calibri" panose="020F0502020204030204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FAQs, preview environment and documentation for each SDK version</a:t>
            </a: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>
                <a:cs typeface="Calibri"/>
              </a:rPr>
              <a:t>New metadata reference viewer for business terms, business rules and </a:t>
            </a:r>
            <a:r>
              <a:rPr lang="en-US" err="1">
                <a:cs typeface="Calibri"/>
              </a:rPr>
              <a:t>codelists</a:t>
            </a:r>
            <a:endParaRPr lang="en-US"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/>
          </a:p>
          <a:p>
            <a:pPr marL="179705" indent="-179705">
              <a:spcBef>
                <a:spcPts val="0"/>
              </a:spcBef>
              <a:spcAft>
                <a:spcPts val="600"/>
              </a:spcAft>
            </a:pPr>
            <a:r>
              <a:rPr lang="fr-BE"/>
              <a:t>SDKs: 0.7 in July, 1.0 in August, 1.1 in </a:t>
            </a:r>
            <a:r>
              <a:rPr lang="fr-BE" err="1"/>
              <a:t>September</a:t>
            </a:r>
            <a:r>
              <a:rPr lang="fr-BE"/>
              <a:t> </a:t>
            </a:r>
            <a:r>
              <a:rPr lang="fr-BE">
                <a:hlinkClick r:id="rId4"/>
              </a:rPr>
              <a:t>https://github.com/OP-TED/eForms-SDK</a:t>
            </a:r>
            <a:r>
              <a:rPr lang="fr-BE"/>
              <a:t> </a:t>
            </a:r>
            <a:endParaRPr lang="fr-BE">
              <a:cs typeface="Calibri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BE">
                <a:cs typeface="Calibri"/>
              </a:rPr>
              <a:t>New notice type </a:t>
            </a:r>
            <a:r>
              <a:rPr lang="fr-BE" err="1">
                <a:cs typeface="Calibri"/>
              </a:rPr>
              <a:t>definitions</a:t>
            </a:r>
            <a:endParaRPr lang="fr-BE">
              <a:cs typeface="Calibri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BE">
                <a:cs typeface="Calibri"/>
              </a:rPr>
              <a:t>Changes and extensions to </a:t>
            </a:r>
            <a:r>
              <a:rPr lang="en-US"/>
              <a:t>eForms Expression Language (</a:t>
            </a:r>
            <a:r>
              <a:rPr lang="fr-BE">
                <a:cs typeface="Calibri"/>
              </a:rPr>
              <a:t>EFX), </a:t>
            </a:r>
            <a:r>
              <a:rPr lang="fr-BE" err="1">
                <a:cs typeface="Calibri"/>
              </a:rPr>
              <a:t>schema</a:t>
            </a:r>
            <a:r>
              <a:rPr lang="fr-BE">
                <a:cs typeface="Calibri"/>
              </a:rPr>
              <a:t>, </a:t>
            </a:r>
            <a:r>
              <a:rPr lang="fr-BE" err="1">
                <a:cs typeface="Calibri"/>
              </a:rPr>
              <a:t>schematron</a:t>
            </a:r>
            <a:r>
              <a:rPr lang="fr-BE">
                <a:cs typeface="Calibri"/>
              </a:rPr>
              <a:t> </a:t>
            </a:r>
            <a:r>
              <a:rPr lang="fr-BE" err="1">
                <a:cs typeface="Calibri"/>
              </a:rPr>
              <a:t>rules</a:t>
            </a:r>
            <a:r>
              <a:rPr lang="fr-BE">
                <a:cs typeface="Calibri"/>
              </a:rPr>
              <a:t>, </a:t>
            </a:r>
            <a:r>
              <a:rPr lang="fr-BE" err="1">
                <a:cs typeface="Calibri"/>
              </a:rPr>
              <a:t>field</a:t>
            </a:r>
            <a:r>
              <a:rPr lang="fr-BE">
                <a:cs typeface="Calibri"/>
              </a:rPr>
              <a:t> </a:t>
            </a:r>
            <a:r>
              <a:rPr lang="fr-BE" err="1">
                <a:cs typeface="Calibri"/>
              </a:rPr>
              <a:t>properties</a:t>
            </a:r>
            <a:r>
              <a:rPr lang="fr-BE">
                <a:cs typeface="Calibri"/>
              </a:rPr>
              <a:t>, </a:t>
            </a:r>
            <a:r>
              <a:rPr lang="fr-BE" err="1">
                <a:cs typeface="Calibri"/>
              </a:rPr>
              <a:t>viewer</a:t>
            </a:r>
            <a:r>
              <a:rPr lang="fr-BE">
                <a:cs typeface="Calibri"/>
              </a:rPr>
              <a:t> </a:t>
            </a:r>
            <a:r>
              <a:rPr lang="fr-BE" err="1">
                <a:cs typeface="Calibri"/>
              </a:rPr>
              <a:t>templates</a:t>
            </a:r>
            <a:r>
              <a:rPr lang="fr-BE">
                <a:cs typeface="Calibri"/>
              </a:rPr>
              <a:t>, labels/translations, </a:t>
            </a:r>
            <a:r>
              <a:rPr lang="fr-BE" err="1">
                <a:cs typeface="Calibri"/>
              </a:rPr>
              <a:t>codelists</a:t>
            </a:r>
            <a:r>
              <a:rPr lang="fr-BE">
                <a:cs typeface="Calibri"/>
              </a:rPr>
              <a:t>…</a:t>
            </a:r>
            <a:endParaRPr lang="fr-BE"/>
          </a:p>
          <a:p>
            <a:pPr marL="180000" lvl="1" indent="0">
              <a:spcBef>
                <a:spcPts val="0"/>
              </a:spcBef>
              <a:spcAft>
                <a:spcPts val="600"/>
              </a:spcAft>
              <a:buNone/>
            </a:pPr>
            <a:endParaRPr lang="fr-BE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BE"/>
              <a:t>Code on </a:t>
            </a:r>
            <a:r>
              <a:rPr lang="fr-BE">
                <a:hlinkClick r:id="rId5"/>
              </a:rPr>
              <a:t>https://github.com/OP-TED</a:t>
            </a:r>
            <a:endParaRPr lang="fr-BE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BE"/>
              <a:t>TED-XML </a:t>
            </a:r>
            <a:r>
              <a:rPr lang="fr-BE" err="1"/>
              <a:t>converter</a:t>
            </a:r>
            <a:r>
              <a:rPr lang="fr-BE"/>
              <a:t> – </a:t>
            </a:r>
            <a:r>
              <a:rPr lang="fr-BE" err="1"/>
              <a:t>from</a:t>
            </a:r>
            <a:r>
              <a:rPr lang="fr-BE"/>
              <a:t> </a:t>
            </a:r>
            <a:r>
              <a:rPr lang="fr-BE" err="1"/>
              <a:t>current</a:t>
            </a:r>
            <a:r>
              <a:rPr lang="fr-BE"/>
              <a:t> CN and CAN </a:t>
            </a:r>
            <a:r>
              <a:rPr lang="fr-BE" err="1"/>
              <a:t>forms</a:t>
            </a:r>
            <a:r>
              <a:rPr lang="fr-BE"/>
              <a:t> to (partial) eForms XML</a:t>
            </a:r>
          </a:p>
          <a:p>
            <a:pPr marL="359705" lvl="1" indent="-179705">
              <a:spcBef>
                <a:spcPts val="0"/>
              </a:spcBef>
              <a:spcAft>
                <a:spcPts val="600"/>
              </a:spcAft>
            </a:pPr>
            <a:r>
              <a:rPr lang="fr-BE" err="1"/>
              <a:t>Sample</a:t>
            </a:r>
            <a:r>
              <a:rPr lang="fr-BE"/>
              <a:t> notice </a:t>
            </a:r>
            <a:r>
              <a:rPr lang="fr-BE" err="1"/>
              <a:t>viewer</a:t>
            </a:r>
            <a:r>
              <a:rPr lang="fr-BE"/>
              <a:t> app – </a:t>
            </a:r>
            <a:r>
              <a:rPr lang="fr-BE" err="1"/>
              <a:t>generate</a:t>
            </a:r>
            <a:r>
              <a:rPr lang="fr-BE"/>
              <a:t> HTML </a:t>
            </a:r>
            <a:r>
              <a:rPr lang="fr-BE" err="1"/>
              <a:t>using</a:t>
            </a:r>
            <a:r>
              <a:rPr lang="fr-BE"/>
              <a:t> EFX </a:t>
            </a:r>
            <a:r>
              <a:rPr lang="fr-BE" err="1"/>
              <a:t>view-templates</a:t>
            </a:r>
            <a:endParaRPr lang="fr-BE"/>
          </a:p>
          <a:p>
            <a:pPr marL="359705" lvl="1" indent="-179705">
              <a:spcBef>
                <a:spcPts val="0"/>
              </a:spcBef>
              <a:spcAft>
                <a:spcPts val="600"/>
              </a:spcAft>
            </a:pPr>
            <a:r>
              <a:rPr lang="fr-BE" err="1"/>
              <a:t>Sample</a:t>
            </a:r>
            <a:r>
              <a:rPr lang="fr-BE"/>
              <a:t> notice editor app – </a:t>
            </a:r>
            <a:r>
              <a:rPr lang="fr-BE" err="1"/>
              <a:t>create</a:t>
            </a:r>
            <a:r>
              <a:rPr lang="fr-BE"/>
              <a:t> and </a:t>
            </a:r>
            <a:r>
              <a:rPr lang="fr-BE" err="1"/>
              <a:t>edit</a:t>
            </a:r>
            <a:r>
              <a:rPr lang="fr-BE"/>
              <a:t> eForms XML </a:t>
            </a:r>
            <a:r>
              <a:rPr lang="fr-BE" err="1"/>
              <a:t>using</a:t>
            </a:r>
            <a:r>
              <a:rPr lang="fr-BE"/>
              <a:t> SDK notice-types</a:t>
            </a:r>
          </a:p>
          <a:p>
            <a:pPr marL="359705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EFX toolkit for Java</a:t>
            </a:r>
            <a:endParaRPr lang="fr-BE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linkClick r:id="rId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28514" y="1537074"/>
            <a:ext cx="1515629" cy="378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00730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B123-9DE8-CB48-AFFC-C1ED581E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9049869" cy="1325563"/>
          </a:xfrm>
        </p:spPr>
        <p:txBody>
          <a:bodyPr/>
          <a:lstStyle/>
          <a:p>
            <a:r>
              <a:rPr lang="en-US"/>
              <a:t>Status of TED applications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CCB7-CC0C-3C43-8709-600C5661D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8279296" cy="4351338"/>
          </a:xfrm>
        </p:spPr>
        <p:txBody>
          <a:bodyPr vert="horz" lIns="0" tIns="45720" rIns="91440" bIns="45720" rtlCol="0" anchor="t">
            <a:normAutofit/>
          </a:bodyPr>
          <a:lstStyle/>
          <a:p>
            <a:pPr marL="179705" indent="-179705">
              <a:spcBef>
                <a:spcPts val="0"/>
              </a:spcBef>
              <a:spcAft>
                <a:spcPts val="600"/>
              </a:spcAft>
            </a:pPr>
            <a:r>
              <a:rPr lang="fr-BE">
                <a:hlinkClick r:id="rId3"/>
              </a:rPr>
              <a:t>Preview environment</a:t>
            </a:r>
            <a:r>
              <a:rPr lang="fr-BE"/>
              <a:t> </a:t>
            </a:r>
            <a:r>
              <a:rPr lang="fr-BE" err="1"/>
              <a:t>with</a:t>
            </a:r>
            <a:r>
              <a:rPr lang="fr-BE"/>
              <a:t> all applications - but not </a:t>
            </a:r>
            <a:r>
              <a:rPr lang="fr-BE" err="1"/>
              <a:t>finalised</a:t>
            </a:r>
            <a:r>
              <a:rPr lang="fr-BE"/>
              <a:t> or </a:t>
            </a:r>
            <a:r>
              <a:rPr lang="fr-BE" err="1"/>
              <a:t>integrated</a:t>
            </a:r>
            <a:endParaRPr lang="fr-BE" err="1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fr-BE"/>
              <a:t>New releases in </a:t>
            </a:r>
            <a:r>
              <a:rPr lang="fr-BE" err="1"/>
              <a:t>mid</a:t>
            </a:r>
            <a:r>
              <a:rPr lang="fr-BE"/>
              <a:t>/</a:t>
            </a:r>
            <a:r>
              <a:rPr lang="fr-BE" err="1"/>
              <a:t>late-October</a:t>
            </a:r>
            <a:endParaRPr lang="fr-BE" err="1">
              <a:cs typeface="Calibri"/>
            </a:endParaRPr>
          </a:p>
          <a:p>
            <a:pPr marL="179705" indent="-179705"/>
            <a:r>
              <a:rPr lang="en-US"/>
              <a:t>eNotices2: OP is testing release with SDK 1.0 and removing blocking issues</a:t>
            </a:r>
            <a:endParaRPr lang="en-US">
              <a:cs typeface="Calibri"/>
            </a:endParaRPr>
          </a:p>
          <a:p>
            <a:pPr marL="359410" lvl="1" indent="-179705"/>
            <a:r>
              <a:rPr lang="en-US"/>
              <a:t>Go-live focus on API, front-end improvements after November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CVS: application </a:t>
            </a:r>
            <a:r>
              <a:rPr lang="en-US" err="1"/>
              <a:t>finalised</a:t>
            </a:r>
            <a:r>
              <a:rPr lang="en-US"/>
              <a:t> – but rules are still evolving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TED Developer Portal (TEDAPI): </a:t>
            </a:r>
            <a:r>
              <a:rPr lang="en-US" err="1"/>
              <a:t>finalised</a:t>
            </a:r>
            <a:r>
              <a:rPr lang="en-US"/>
              <a:t> – to extend with developer profiles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TED Viewer 2022: testing version using SDK 1.0 view-templates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TED Monitor 2022: testing final version, preparing for production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TED: testing final version, preparing for production end October</a:t>
            </a:r>
            <a:endParaRPr lang="en-US">
              <a:cs typeface="Calibri"/>
            </a:endParaRPr>
          </a:p>
          <a:p>
            <a:pPr marL="359410" lvl="1" indent="-179705"/>
            <a:r>
              <a:rPr lang="en-US">
                <a:ea typeface="+mn-lt"/>
                <a:cs typeface="+mn-lt"/>
              </a:rPr>
              <a:t>Publication number will go from 6 to 8 digits, also for TED-XML</a:t>
            </a:r>
            <a:endParaRPr lang="en-US">
              <a:cs typeface="Calibri"/>
            </a:endParaRPr>
          </a:p>
          <a:p>
            <a:pPr marL="179705" indent="-179705"/>
            <a:r>
              <a:rPr lang="en-US"/>
              <a:t>(TED 2.0: planned for summer 2023)</a:t>
            </a:r>
            <a:endParaRPr lang="en-US"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9843" y="4249270"/>
            <a:ext cx="3878338" cy="199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5879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2022 amendment to eForms regulation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8545286" cy="480825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BE">
                <a:hlinkClick r:id="rId3"/>
              </a:rPr>
              <a:t>Public consultation </a:t>
            </a:r>
            <a:r>
              <a:rPr lang="fr-BE"/>
              <a:t>closed 14 September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BE"/>
              <a:t>Member States formal meeting (ACPC committee) on 10 October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BE"/>
              <a:t>Publish in OJ (just) before 14 November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fr-BE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BE"/>
              <a:t>Main regulation clarifies (no practical impact for us all):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/>
              <a:t>Repeal: “Implementing Regulation (EU) 2015/1986 is repealed with effect from 14 November 2022”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/>
              <a:t>Transitional provision: “From 14 November 2022 to 24 October 2023, both the forms … may be used for the publication of notices…”</a:t>
            </a:r>
          </a:p>
          <a:p>
            <a:pPr marL="1800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/>
              <a:t>Annex changes (impact on schema, rules, codelists, templates, labels, etc)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/>
              <a:t>Framework agreements, Clean Vehicles Directive, green procurement, innovative procurement, EU funding, errors, corrections, clarifications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ABE63A-09CC-4AE6-A4E4-4089314AB0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2190" y="1453146"/>
            <a:ext cx="1944045" cy="182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04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2022 amendment changes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8186057" cy="4808257"/>
          </a:xfrm>
        </p:spPr>
        <p:txBody>
          <a:bodyPr vert="horz" lIns="0" tIns="45720" rIns="91440" bIns="45720" rtlCol="0" anchor="t">
            <a:noAutofit/>
          </a:bodyPr>
          <a:lstStyle/>
          <a:p>
            <a:pPr marL="179705" indent="-179705">
              <a:spcBef>
                <a:spcPts val="0"/>
              </a:spcBef>
              <a:spcAft>
                <a:spcPts val="600"/>
              </a:spcAft>
            </a:pPr>
            <a:r>
              <a:rPr lang="fr-BE"/>
              <a:t>SDK 1.1 </a:t>
            </a:r>
            <a:r>
              <a:rPr lang="fr-BE" err="1"/>
              <a:t>contains</a:t>
            </a:r>
            <a:r>
              <a:rPr lang="fr-BE"/>
              <a:t> </a:t>
            </a:r>
            <a:r>
              <a:rPr lang="fr-BE" err="1"/>
              <a:t>most</a:t>
            </a:r>
            <a:r>
              <a:rPr lang="fr-BE"/>
              <a:t> of the </a:t>
            </a:r>
            <a:r>
              <a:rPr lang="fr-BE" err="1"/>
              <a:t>schema</a:t>
            </a:r>
            <a:r>
              <a:rPr lang="fr-BE"/>
              <a:t> changes:</a:t>
            </a:r>
            <a:endParaRPr lang="en-US"/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fr-BE"/>
              <a:t>10 new business </a:t>
            </a:r>
            <a:r>
              <a:rPr lang="fr-BE" err="1"/>
              <a:t>terms</a:t>
            </a:r>
            <a:r>
              <a:rPr lang="fr-BE"/>
              <a:t>:</a:t>
            </a:r>
            <a:endParaRPr lang="fr-BE">
              <a:cs typeface="Calibri"/>
            </a:endParaRPr>
          </a:p>
          <a:p>
            <a:pPr marL="539750" lvl="2" indent="-179705">
              <a:spcBef>
                <a:spcPts val="0"/>
              </a:spcBef>
              <a:spcAft>
                <a:spcPts val="600"/>
              </a:spcAft>
            </a:pPr>
            <a:r>
              <a:rPr lang="fr-BE"/>
              <a:t>Clean </a:t>
            </a:r>
            <a:r>
              <a:rPr lang="fr-BE" err="1"/>
              <a:t>Vehicle</a:t>
            </a:r>
            <a:r>
              <a:rPr lang="fr-BE"/>
              <a:t> Directive: 1 </a:t>
            </a:r>
            <a:r>
              <a:rPr lang="fr-BE" err="1"/>
              <a:t>indicator</a:t>
            </a:r>
            <a:r>
              <a:rPr lang="fr-BE"/>
              <a:t>, 2 codes</a:t>
            </a:r>
            <a:endParaRPr lang="fr-BE">
              <a:cs typeface="Calibri"/>
            </a:endParaRPr>
          </a:p>
          <a:p>
            <a:pPr marL="539750" lvl="2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Green procurement criteria: 1 code</a:t>
            </a:r>
            <a:endParaRPr lang="en-US">
              <a:cs typeface="Calibri"/>
            </a:endParaRPr>
          </a:p>
          <a:p>
            <a:pPr marL="539750" lvl="2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EU funds: 1 text in result, 3 </a:t>
            </a:r>
            <a:r>
              <a:rPr lang="en-US" err="1"/>
              <a:t>code+identifier+text</a:t>
            </a:r>
            <a:r>
              <a:rPr lang="en-US"/>
              <a:t> for competition</a:t>
            </a:r>
            <a:endParaRPr lang="en-US">
              <a:cs typeface="Calibri"/>
            </a:endParaRPr>
          </a:p>
          <a:p>
            <a:pPr marL="539750" lvl="2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Non-disclosure agreement: 2 </a:t>
            </a:r>
            <a:r>
              <a:rPr lang="en-US" err="1"/>
              <a:t>indicator+text</a:t>
            </a:r>
            <a:endParaRPr lang="en-US" err="1">
              <a:cs typeface="Calibri"/>
            </a:endParaRPr>
          </a:p>
          <a:p>
            <a:pPr marL="539750" lvl="2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Notice Dispatch Date </a:t>
            </a:r>
            <a:r>
              <a:rPr lang="en-US" err="1"/>
              <a:t>eSender</a:t>
            </a:r>
            <a:r>
              <a:rPr lang="en-US"/>
              <a:t>: 1 date</a:t>
            </a:r>
            <a:endParaRPr lang="en-US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Corrections to which BTs allowed in which forms</a:t>
            </a:r>
            <a:endParaRPr lang="en-US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Many description and name text improvements</a:t>
            </a:r>
            <a:endParaRPr lang="en-US">
              <a:cs typeface="Calibri"/>
            </a:endParaRPr>
          </a:p>
          <a:p>
            <a:pPr marL="1800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179705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Still to do in next SDKs:</a:t>
            </a:r>
            <a:endParaRPr lang="en-US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Tender Ranked indicator</a:t>
            </a:r>
            <a:endParaRPr lang="en-US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Framework agreement: 3 values to split estimated and maximum</a:t>
            </a:r>
            <a:endParaRPr lang="en-US">
              <a:cs typeface="Calibri"/>
            </a:endParaRPr>
          </a:p>
          <a:p>
            <a:pPr marL="359410" lvl="1" indent="-179705">
              <a:spcBef>
                <a:spcPts val="0"/>
              </a:spcBef>
              <a:spcAft>
                <a:spcPts val="600"/>
              </a:spcAft>
            </a:pPr>
            <a:r>
              <a:rPr lang="en-US"/>
              <a:t>Complete the changes to rules, notice-types, view-templates, labels…</a:t>
            </a:r>
            <a:endParaRPr lang="en-US">
              <a:cs typeface="Calibri" panose="020F0502020204030204"/>
            </a:endParaRPr>
          </a:p>
          <a:p>
            <a:pPr marL="1800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074AF3-11C4-4818-9439-2389B61BC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6543" y="3596521"/>
            <a:ext cx="3353541" cy="2785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4917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B123-9DE8-CB48-AFFC-C1ED581E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9049869" cy="1325563"/>
          </a:xfrm>
        </p:spPr>
        <p:txBody>
          <a:bodyPr/>
          <a:lstStyle/>
          <a:p>
            <a:r>
              <a:rPr lang="en-US"/>
              <a:t>Next steps and issues at Publications Office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CCB7-CC0C-3C43-8709-600C5661D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040007" cy="4351338"/>
          </a:xfrm>
        </p:spPr>
        <p:txBody>
          <a:bodyPr vert="horz" lIns="0" tIns="45720" rIns="91440" bIns="45720" rtlCol="0" anchor="t">
            <a:normAutofit/>
          </a:bodyPr>
          <a:lstStyle/>
          <a:p>
            <a:pPr marL="179705" indent="-179705"/>
            <a:r>
              <a:rPr lang="en-US"/>
              <a:t>SDK 1.x applications in OP Acceptance </a:t>
            </a:r>
            <a:r>
              <a:rPr lang="en-US">
                <a:ea typeface="+mn-lt"/>
                <a:cs typeface="+mn-lt"/>
              </a:rPr>
              <a:t>(and Production) </a:t>
            </a:r>
            <a:r>
              <a:rPr lang="en-US"/>
              <a:t>and public Preview environments </a:t>
            </a:r>
          </a:p>
          <a:p>
            <a:pPr marL="359410" lvl="1" indent="-179705"/>
            <a:r>
              <a:rPr lang="en-US"/>
              <a:t>Complete developments (mainly eNotices2 front-end)</a:t>
            </a:r>
            <a:endParaRPr lang="en-US">
              <a:cs typeface="Calibri"/>
            </a:endParaRPr>
          </a:p>
          <a:p>
            <a:endParaRPr lang="en-US"/>
          </a:p>
          <a:p>
            <a:pPr marL="179705" indent="-179705"/>
            <a:r>
              <a:rPr lang="en-US"/>
              <a:t>SDKs 1.2 and 1.3 in October - and then after November</a:t>
            </a:r>
            <a:endParaRPr lang="en-US">
              <a:cs typeface="Calibri"/>
            </a:endParaRPr>
          </a:p>
          <a:p>
            <a:endParaRPr lang="en-US"/>
          </a:p>
          <a:p>
            <a:pPr marL="179705" indent="-179705"/>
            <a:r>
              <a:rPr lang="en-US"/>
              <a:t>Document and clean up APIs (URLs, parameters, etc)</a:t>
            </a:r>
            <a:endParaRPr lang="en-US" err="1">
              <a:cs typeface="Calibri"/>
            </a:endParaRPr>
          </a:p>
          <a:p>
            <a:endParaRPr lang="en-US"/>
          </a:p>
          <a:p>
            <a:pPr marL="179705" indent="-179705"/>
            <a:r>
              <a:rPr lang="en-US"/>
              <a:t>More SDK documentation and support</a:t>
            </a:r>
            <a:endParaRPr lang="en-US">
              <a:cs typeface="Calibri"/>
            </a:endParaRPr>
          </a:p>
          <a:p>
            <a:pPr lvl="1"/>
            <a:endParaRPr lang="en-US"/>
          </a:p>
          <a:p>
            <a:pPr marL="179705" indent="-179705"/>
            <a:r>
              <a:rPr lang="en-US"/>
              <a:t>Build the converter service API and extend sample applications</a:t>
            </a:r>
            <a:endParaRPr lang="en-US">
              <a:cs typeface="Calibri"/>
            </a:endParaRPr>
          </a:p>
          <a:p>
            <a:pPr marL="180000" lvl="1" indent="0">
              <a:buNone/>
            </a:pPr>
            <a:endParaRPr lang="en-US"/>
          </a:p>
          <a:p>
            <a:pPr marL="180000" lvl="1" indent="0">
              <a:buNone/>
            </a:pP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13890-7ACB-4F29-8ED4-A36E1855B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772" y="2751147"/>
            <a:ext cx="1755514" cy="7431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441224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B123-9DE8-CB48-AFFC-C1ED581E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9049869" cy="1325563"/>
          </a:xfrm>
        </p:spPr>
        <p:txBody>
          <a:bodyPr/>
          <a:lstStyle/>
          <a:p>
            <a:r>
              <a:rPr lang="en-US"/>
              <a:t>Next steps and issues at eSenders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CCB7-CC0C-3C43-8709-600C5661D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9437915" cy="4351338"/>
          </a:xfrm>
        </p:spPr>
        <p:txBody>
          <a:bodyPr vert="horz" lIns="0" tIns="45720" rIns="91440" bIns="45720" rtlCol="0" anchor="t">
            <a:normAutofit lnSpcReduction="10000"/>
          </a:bodyPr>
          <a:lstStyle/>
          <a:p>
            <a:pPr marL="179705" indent="-179705"/>
            <a:r>
              <a:rPr lang="en-US"/>
              <a:t>When will each </a:t>
            </a:r>
            <a:r>
              <a:rPr lang="en-US" err="1"/>
              <a:t>eSender</a:t>
            </a:r>
            <a:r>
              <a:rPr lang="en-US"/>
              <a:t> switch to </a:t>
            </a:r>
            <a:r>
              <a:rPr lang="en-US" err="1"/>
              <a:t>eForms</a:t>
            </a:r>
            <a:r>
              <a:rPr lang="en-US"/>
              <a:t>?  How to do onboarding?  Survey?</a:t>
            </a:r>
          </a:p>
          <a:p>
            <a:endParaRPr lang="en-US"/>
          </a:p>
          <a:p>
            <a:pPr marL="179705" indent="-179705"/>
            <a:r>
              <a:rPr lang="en-US"/>
              <a:t>Impact on:</a:t>
            </a:r>
            <a:endParaRPr lang="en-US">
              <a:cs typeface="Calibri"/>
            </a:endParaRPr>
          </a:p>
          <a:p>
            <a:pPr marL="359410" lvl="1" indent="-179705"/>
            <a:r>
              <a:rPr lang="en-US"/>
              <a:t>OP processing of notices – sudden end of manual validation for certain countries</a:t>
            </a:r>
          </a:p>
          <a:p>
            <a:pPr marL="359410" lvl="1" indent="-179705"/>
            <a:r>
              <a:rPr lang="en-US">
                <a:cs typeface="Calibri"/>
              </a:rPr>
              <a:t>OP TED helpdesk – have the answer to eSenders and end users</a:t>
            </a:r>
          </a:p>
          <a:p>
            <a:pPr marL="359410" lvl="1" indent="-179705"/>
            <a:r>
              <a:rPr lang="en-US"/>
              <a:t>TED data </a:t>
            </a:r>
            <a:r>
              <a:rPr lang="en-US" err="1"/>
              <a:t>reusers</a:t>
            </a:r>
            <a:r>
              <a:rPr lang="en-US"/>
              <a:t> – must adapt to consume </a:t>
            </a:r>
            <a:r>
              <a:rPr lang="en-US" err="1"/>
              <a:t>eForms</a:t>
            </a:r>
            <a:r>
              <a:rPr lang="en-US"/>
              <a:t> XML but depends on their markets</a:t>
            </a:r>
            <a:endParaRPr lang="en-US">
              <a:cs typeface="Calibri"/>
            </a:endParaRPr>
          </a:p>
          <a:p>
            <a:pPr marL="359410" lvl="1" indent="-179705"/>
            <a:r>
              <a:rPr lang="en-US"/>
              <a:t>Buyers – once a procedure is in </a:t>
            </a:r>
            <a:r>
              <a:rPr lang="en-US" err="1"/>
              <a:t>eForms</a:t>
            </a:r>
            <a:r>
              <a:rPr lang="en-US"/>
              <a:t>, there’s no going back</a:t>
            </a:r>
            <a:endParaRPr lang="en-US">
              <a:cs typeface="Calibri"/>
            </a:endParaRPr>
          </a:p>
          <a:p>
            <a:pPr marL="180000" lvl="1" indent="0">
              <a:buNone/>
            </a:pPr>
            <a:endParaRPr lang="en-US"/>
          </a:p>
          <a:p>
            <a:pPr marL="179705" indent="-179705"/>
            <a:r>
              <a:rPr lang="en-US"/>
              <a:t>Is national tailoring completed (and published) in all countries?  </a:t>
            </a:r>
          </a:p>
          <a:p>
            <a:pPr marL="359410" lvl="1" indent="-179705"/>
            <a:r>
              <a:rPr lang="en-US"/>
              <a:t>Any other (non-technical) dependencies?</a:t>
            </a:r>
            <a:endParaRPr lang="en-US">
              <a:cs typeface="Calibri"/>
            </a:endParaRPr>
          </a:p>
          <a:p>
            <a:endParaRPr lang="en-US"/>
          </a:p>
          <a:p>
            <a:pPr marL="179705" indent="-179705"/>
            <a:r>
              <a:rPr lang="en-US"/>
              <a:t>Information and training for buyers and end users?</a:t>
            </a:r>
            <a:endParaRPr lang="en-US">
              <a:cs typeface="Calibri"/>
            </a:endParaRPr>
          </a:p>
          <a:p>
            <a:pPr marL="180000" lvl="1" indent="0">
              <a:buNone/>
            </a:pPr>
            <a:endParaRPr lang="en-US"/>
          </a:p>
        </p:txBody>
      </p:sp>
      <p:pic>
        <p:nvPicPr>
          <p:cNvPr id="8" name="Picture 7" descr="A picture containing clock, watch, gauge&#10;&#10;Description automatically generated">
            <a:extLst>
              <a:ext uri="{FF2B5EF4-FFF2-40B4-BE49-F238E27FC236}">
                <a16:creationId xmlns:a16="http://schemas.microsoft.com/office/drawing/2014/main" id="{22883559-40F8-45F4-B783-1DA1790BE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2640" y="3918856"/>
            <a:ext cx="1590058" cy="239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2476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sz="2400"/>
              <a:t>Thank you for your Attention</a:t>
            </a:r>
            <a:br>
              <a:rPr lang="fr-BE"/>
            </a:br>
            <a:br>
              <a:rPr lang="fr-BE"/>
            </a:br>
            <a:r>
              <a:rPr lang="fr-BE" sz="3600"/>
              <a:t>Any questions?</a:t>
            </a:r>
            <a:endParaRPr lang="en-LU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3008" y="3991367"/>
            <a:ext cx="3590709" cy="462017"/>
          </a:xfrm>
        </p:spPr>
        <p:txBody>
          <a:bodyPr/>
          <a:lstStyle/>
          <a:p>
            <a:pPr marL="180000" lvl="1" algn="l"/>
            <a:r>
              <a:rPr lang="en-US">
                <a:hlinkClick r:id="rId2"/>
              </a:rPr>
              <a:t>ted@publications.europa.eu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877" y="1433109"/>
            <a:ext cx="4032090" cy="252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4644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Ted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d white background 2" id="{C59D9873-4D94-C240-9996-658E03F38C14}" vid="{6D02428C-7CBB-A84F-BFD0-CFB2B75305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  <SharedWithUsers xmlns="96a7f24e-e0df-4592-b6e0-4a62e251a0e5">
      <UserInfo>
        <DisplayName>SCHMIDT Marc Christopher (GROW)</DisplayName>
        <AccountId>84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3" ma:contentTypeDescription="Create a new document." ma:contentTypeScope="" ma:versionID="ea321b4f234790b1dcdfd2c0a034191a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c0bc2ca0a0231eb86a586464861eb478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5E2175-0356-4D9C-86C7-5E30E89742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A05E6F-8B48-44D8-A659-501496434108}">
  <ds:schemaRefs>
    <ds:schemaRef ds:uri="96a7f24e-e0df-4592-b6e0-4a62e251a0e5"/>
    <ds:schemaRef ds:uri="cce4269c-1bca-4c47-bcbd-0ca0cb14aa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CE39B10-8839-4F32-8318-CA802883B616}">
  <ds:schemaRefs>
    <ds:schemaRef ds:uri="96a7f24e-e0df-4592-b6e0-4a62e251a0e5"/>
    <ds:schemaRef ds:uri="cce4269c-1bca-4c47-bcbd-0ca0cb14aa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9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Current status of eforms Implementation </vt:lpstr>
      <vt:lpstr>eForms implementation at the Publications Office</vt:lpstr>
      <vt:lpstr>TED Docs, Software Development Kit and code</vt:lpstr>
      <vt:lpstr>Status of TED applications</vt:lpstr>
      <vt:lpstr>2022 amendment to eForms regulation</vt:lpstr>
      <vt:lpstr>2022 amendment changes</vt:lpstr>
      <vt:lpstr>Next steps and issues at Publications Office</vt:lpstr>
      <vt:lpstr>Next steps and issues at eSenders</vt:lpstr>
      <vt:lpstr>Thank you for your Attention  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DAMAN Claudia (OP)</dc:creator>
  <cp:revision>1</cp:revision>
  <cp:lastPrinted>2022-09-29T06:39:46Z</cp:lastPrinted>
  <dcterms:created xsi:type="dcterms:W3CDTF">2021-08-31T15:01:52Z</dcterms:created>
  <dcterms:modified xsi:type="dcterms:W3CDTF">2022-09-29T07:10:02Z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_Directorates_tax">
    <vt:lpwstr/>
  </property>
  <property fmtid="{D5CDD505-2E9C-101B-9397-08002B2CF9AE}" pid="4" name="MSIP_Label_6bd9ddd1-4d20-43f6-abfa-fc3c07406f94_Enabled">
    <vt:lpwstr>true</vt:lpwstr>
  </property>
  <property fmtid="{D5CDD505-2E9C-101B-9397-08002B2CF9AE}" pid="5" name="MSIP_Label_6bd9ddd1-4d20-43f6-abfa-fc3c07406f94_SetDate">
    <vt:lpwstr>2022-04-25T08:38:37Z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iteId">
    <vt:lpwstr>b24c8b06-522c-46fe-9080-70926f8dddb1</vt:lpwstr>
  </property>
  <property fmtid="{D5CDD505-2E9C-101B-9397-08002B2CF9AE}" pid="9" name="MSIP_Label_6bd9ddd1-4d20-43f6-abfa-fc3c07406f94_ActionId">
    <vt:lpwstr>b2e458d0-8ff7-46c2-8285-776614a4e4a5</vt:lpwstr>
  </property>
  <property fmtid="{D5CDD505-2E9C-101B-9397-08002B2CF9AE}" pid="10" name="MSIP_Label_6bd9ddd1-4d20-43f6-abfa-fc3c07406f94_ContentBits">
    <vt:lpwstr>0</vt:lpwstr>
  </property>
  <property fmtid="{D5CDD505-2E9C-101B-9397-08002B2CF9AE}" pid="11" name="MediaServiceImageTags">
    <vt:lpwstr/>
  </property>
</Properties>
</file>