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97" r:id="rId6"/>
    <p:sldId id="296" r:id="rId7"/>
    <p:sldId id="291" r:id="rId8"/>
    <p:sldId id="316" r:id="rId9"/>
    <p:sldId id="317" r:id="rId10"/>
    <p:sldId id="306" r:id="rId11"/>
    <p:sldId id="318" r:id="rId12"/>
    <p:sldId id="303" r:id="rId13"/>
  </p:sldIdLst>
  <p:sldSz cx="12192000" cy="6858000"/>
  <p:notesSz cx="9872663" cy="6797675"/>
  <p:defaultTextStyle>
    <a:defPPr>
      <a:defRPr lang="en-L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OCKOVA Martina (OP)" initials="SM(" lastIdx="1" clrIdx="0">
    <p:extLst>
      <p:ext uri="{19B8F6BF-5375-455C-9EA6-DF929625EA0E}">
        <p15:presenceInfo xmlns:p15="http://schemas.microsoft.com/office/powerpoint/2012/main" userId="S-1-5-21-1606980848-2025429265-839522115-12438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B050"/>
    <a:srgbClr val="FD8612"/>
    <a:srgbClr val="174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D8723B-C1C9-012D-59C0-B27D39090A66}" v="63" dt="2022-09-28T10:11:38.776"/>
    <p1510:client id="{FA0B0BF5-0446-4744-B5CD-F5334CEB558D}" v="14" dt="2022-09-29T07:09:21.7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RAND Karl (OP)" userId="f83b00f0-b215-47b6-8f86-c4ae3ea907e4" providerId="ADAL" clId="{AE5E9F63-815E-4D44-9BB0-3C01614E662F}"/>
    <pc:docChg chg="modNotesMaster">
      <pc:chgData name="FERRAND Karl (OP)" userId="f83b00f0-b215-47b6-8f86-c4ae3ea907e4" providerId="ADAL" clId="{AE5E9F63-815E-4D44-9BB0-3C01614E662F}" dt="2022-09-29T06:39:43.690" v="1"/>
      <pc:docMkLst>
        <pc:docMk/>
      </pc:docMkLst>
    </pc:docChg>
  </pc:docChgLst>
  <pc:docChgLst>
    <pc:chgData name="FERRAND Karl (OP)" userId="S::karl.ferrand@publications.europa.eu::f83b00f0-b215-47b6-8f86-c4ae3ea907e4" providerId="AD" clId="Web-{1AD8723B-C1C9-012D-59C0-B27D39090A66}"/>
    <pc:docChg chg="modSld">
      <pc:chgData name="FERRAND Karl (OP)" userId="S::karl.ferrand@publications.europa.eu::f83b00f0-b215-47b6-8f86-c4ae3ea907e4" providerId="AD" clId="Web-{1AD8723B-C1C9-012D-59C0-B27D39090A66}" dt="2022-09-28T10:11:38.776" v="62" actId="20577"/>
      <pc:docMkLst>
        <pc:docMk/>
      </pc:docMkLst>
      <pc:sldChg chg="modSp">
        <pc:chgData name="FERRAND Karl (OP)" userId="S::karl.ferrand@publications.europa.eu::f83b00f0-b215-47b6-8f86-c4ae3ea907e4" providerId="AD" clId="Web-{1AD8723B-C1C9-012D-59C0-B27D39090A66}" dt="2022-09-28T10:04:03.593" v="52" actId="20577"/>
        <pc:sldMkLst>
          <pc:docMk/>
          <pc:sldMk cId="433958796" sldId="291"/>
        </pc:sldMkLst>
        <pc:spChg chg="mod">
          <ac:chgData name="FERRAND Karl (OP)" userId="S::karl.ferrand@publications.europa.eu::f83b00f0-b215-47b6-8f86-c4ae3ea907e4" providerId="AD" clId="Web-{1AD8723B-C1C9-012D-59C0-B27D39090A66}" dt="2022-09-28T10:04:03.593" v="52" actId="20577"/>
          <ac:spMkLst>
            <pc:docMk/>
            <pc:sldMk cId="433958796" sldId="291"/>
            <ac:spMk id="3" creationId="{42F3CCB7-CC0C-3C43-8709-600C5661D486}"/>
          </ac:spMkLst>
        </pc:spChg>
      </pc:sldChg>
      <pc:sldChg chg="modSp">
        <pc:chgData name="FERRAND Karl (OP)" userId="S::karl.ferrand@publications.europa.eu::f83b00f0-b215-47b6-8f86-c4ae3ea907e4" providerId="AD" clId="Web-{1AD8723B-C1C9-012D-59C0-B27D39090A66}" dt="2022-09-28T10:00:51.557" v="49" actId="20577"/>
        <pc:sldMkLst>
          <pc:docMk/>
          <pc:sldMk cId="313183299" sldId="297"/>
        </pc:sldMkLst>
        <pc:spChg chg="mod">
          <ac:chgData name="FERRAND Karl (OP)" userId="S::karl.ferrand@publications.europa.eu::f83b00f0-b215-47b6-8f86-c4ae3ea907e4" providerId="AD" clId="Web-{1AD8723B-C1C9-012D-59C0-B27D39090A66}" dt="2022-09-28T10:00:51.557" v="49" actId="20577"/>
          <ac:spMkLst>
            <pc:docMk/>
            <pc:sldMk cId="313183299" sldId="297"/>
            <ac:spMk id="3" creationId="{00000000-0000-0000-0000-000000000000}"/>
          </ac:spMkLst>
        </pc:spChg>
      </pc:sldChg>
      <pc:sldChg chg="modSp">
        <pc:chgData name="FERRAND Karl (OP)" userId="S::karl.ferrand@publications.europa.eu::f83b00f0-b215-47b6-8f86-c4ae3ea907e4" providerId="AD" clId="Web-{1AD8723B-C1C9-012D-59C0-B27D39090A66}" dt="2022-09-28T10:11:38.776" v="62" actId="20577"/>
        <pc:sldMkLst>
          <pc:docMk/>
          <pc:sldMk cId="3444412249" sldId="306"/>
        </pc:sldMkLst>
        <pc:spChg chg="mod">
          <ac:chgData name="FERRAND Karl (OP)" userId="S::karl.ferrand@publications.europa.eu::f83b00f0-b215-47b6-8f86-c4ae3ea907e4" providerId="AD" clId="Web-{1AD8723B-C1C9-012D-59C0-B27D39090A66}" dt="2022-09-28T10:11:38.776" v="62" actId="20577"/>
          <ac:spMkLst>
            <pc:docMk/>
            <pc:sldMk cId="3444412249" sldId="306"/>
            <ac:spMk id="3" creationId="{42F3CCB7-CC0C-3C43-8709-600C5661D486}"/>
          </ac:spMkLst>
        </pc:spChg>
      </pc:sldChg>
      <pc:sldChg chg="modSp">
        <pc:chgData name="FERRAND Karl (OP)" userId="S::karl.ferrand@publications.europa.eu::f83b00f0-b215-47b6-8f86-c4ae3ea907e4" providerId="AD" clId="Web-{1AD8723B-C1C9-012D-59C0-B27D39090A66}" dt="2022-09-28T10:10:26.321" v="57" actId="20577"/>
        <pc:sldMkLst>
          <pc:docMk/>
          <pc:sldMk cId="3815249173" sldId="317"/>
        </pc:sldMkLst>
        <pc:spChg chg="mod">
          <ac:chgData name="FERRAND Karl (OP)" userId="S::karl.ferrand@publications.europa.eu::f83b00f0-b215-47b6-8f86-c4ae3ea907e4" providerId="AD" clId="Web-{1AD8723B-C1C9-012D-59C0-B27D39090A66}" dt="2022-09-28T10:10:26.321" v="57" actId="20577"/>
          <ac:spMkLst>
            <pc:docMk/>
            <pc:sldMk cId="3815249173" sldId="317"/>
            <ac:spMk id="3" creationId="{00000000-0000-0000-0000-000000000000}"/>
          </ac:spMkLst>
        </pc:spChg>
      </pc:sldChg>
    </pc:docChg>
  </pc:docChgLst>
  <pc:docChgLst>
    <pc:chgData name="FERRAND Karl (OP)" userId="S::karl.ferrand@publications.europa.eu::f83b00f0-b215-47b6-8f86-c4ae3ea907e4" providerId="AD" clId="Web-{5920DD84-71CD-9055-F591-A08906E69724}"/>
    <pc:docChg chg="modSld">
      <pc:chgData name="FERRAND Karl (OP)" userId="S::karl.ferrand@publications.europa.eu::f83b00f0-b215-47b6-8f86-c4ae3ea907e4" providerId="AD" clId="Web-{5920DD84-71CD-9055-F591-A08906E69724}" dt="2022-09-27T22:29:32.594" v="63" actId="20577"/>
      <pc:docMkLst>
        <pc:docMk/>
      </pc:docMkLst>
      <pc:sldChg chg="modSp">
        <pc:chgData name="FERRAND Karl (OP)" userId="S::karl.ferrand@publications.europa.eu::f83b00f0-b215-47b6-8f86-c4ae3ea907e4" providerId="AD" clId="Web-{5920DD84-71CD-9055-F591-A08906E69724}" dt="2022-09-27T22:25:36.693" v="17" actId="20577"/>
        <pc:sldMkLst>
          <pc:docMk/>
          <pc:sldMk cId="463007301" sldId="296"/>
        </pc:sldMkLst>
        <pc:spChg chg="mod">
          <ac:chgData name="FERRAND Karl (OP)" userId="S::karl.ferrand@publications.europa.eu::f83b00f0-b215-47b6-8f86-c4ae3ea907e4" providerId="AD" clId="Web-{5920DD84-71CD-9055-F591-A08906E69724}" dt="2022-09-27T22:25:36.693" v="17" actId="20577"/>
          <ac:spMkLst>
            <pc:docMk/>
            <pc:sldMk cId="463007301" sldId="296"/>
            <ac:spMk id="3" creationId="{00000000-0000-0000-0000-000000000000}"/>
          </ac:spMkLst>
        </pc:spChg>
      </pc:sldChg>
      <pc:sldChg chg="modSp">
        <pc:chgData name="FERRAND Karl (OP)" userId="S::karl.ferrand@publications.europa.eu::f83b00f0-b215-47b6-8f86-c4ae3ea907e4" providerId="AD" clId="Web-{5920DD84-71CD-9055-F591-A08906E69724}" dt="2022-09-27T22:29:32.594" v="63" actId="20577"/>
        <pc:sldMkLst>
          <pc:docMk/>
          <pc:sldMk cId="313183299" sldId="297"/>
        </pc:sldMkLst>
        <pc:spChg chg="mod">
          <ac:chgData name="FERRAND Karl (OP)" userId="S::karl.ferrand@publications.europa.eu::f83b00f0-b215-47b6-8f86-c4ae3ea907e4" providerId="AD" clId="Web-{5920DD84-71CD-9055-F591-A08906E69724}" dt="2022-09-27T22:29:32.594" v="63" actId="20577"/>
          <ac:spMkLst>
            <pc:docMk/>
            <pc:sldMk cId="313183299" sldId="297"/>
            <ac:spMk id="3" creationId="{00000000-0000-0000-0000-000000000000}"/>
          </ac:spMkLst>
        </pc:spChg>
      </pc:sldChg>
      <pc:sldChg chg="modSp">
        <pc:chgData name="FERRAND Karl (OP)" userId="S::karl.ferrand@publications.europa.eu::f83b00f0-b215-47b6-8f86-c4ae3ea907e4" providerId="AD" clId="Web-{5920DD84-71CD-9055-F591-A08906E69724}" dt="2022-09-27T22:24:49.176" v="15" actId="20577"/>
        <pc:sldMkLst>
          <pc:docMk/>
          <pc:sldMk cId="973624767" sldId="318"/>
        </pc:sldMkLst>
        <pc:spChg chg="mod">
          <ac:chgData name="FERRAND Karl (OP)" userId="S::karl.ferrand@publications.europa.eu::f83b00f0-b215-47b6-8f86-c4ae3ea907e4" providerId="AD" clId="Web-{5920DD84-71CD-9055-F591-A08906E69724}" dt="2022-09-27T22:24:49.176" v="15" actId="20577"/>
          <ac:spMkLst>
            <pc:docMk/>
            <pc:sldMk cId="973624767" sldId="318"/>
            <ac:spMk id="3" creationId="{42F3CCB7-CC0C-3C43-8709-600C5661D486}"/>
          </ac:spMkLst>
        </pc:spChg>
      </pc:sldChg>
    </pc:docChg>
  </pc:docChgLst>
  <pc:docChgLst>
    <pc:chgData name="FERRAND Karl (OP)" userId="f83b00f0-b215-47b6-8f86-c4ae3ea907e4" providerId="ADAL" clId="{9478CBA9-F9FF-4EC6-8076-A396375DADAB}"/>
    <pc:docChg chg="undo redo custSel modSld">
      <pc:chgData name="FERRAND Karl (OP)" userId="f83b00f0-b215-47b6-8f86-c4ae3ea907e4" providerId="ADAL" clId="{9478CBA9-F9FF-4EC6-8076-A396375DADAB}" dt="2022-09-28T17:07:21.980" v="1381" actId="1076"/>
      <pc:docMkLst>
        <pc:docMk/>
      </pc:docMkLst>
      <pc:sldChg chg="modSp mod">
        <pc:chgData name="FERRAND Karl (OP)" userId="f83b00f0-b215-47b6-8f86-c4ae3ea907e4" providerId="ADAL" clId="{9478CBA9-F9FF-4EC6-8076-A396375DADAB}" dt="2022-09-28T17:04:51.997" v="1340" actId="20577"/>
        <pc:sldMkLst>
          <pc:docMk/>
          <pc:sldMk cId="463007301" sldId="296"/>
        </pc:sldMkLst>
        <pc:spChg chg="mod">
          <ac:chgData name="FERRAND Karl (OP)" userId="f83b00f0-b215-47b6-8f86-c4ae3ea907e4" providerId="ADAL" clId="{9478CBA9-F9FF-4EC6-8076-A396375DADAB}" dt="2022-09-28T17:04:51.997" v="1340" actId="20577"/>
          <ac:spMkLst>
            <pc:docMk/>
            <pc:sldMk cId="463007301" sldId="296"/>
            <ac:spMk id="2" creationId="{00000000-0000-0000-0000-000000000000}"/>
          </ac:spMkLst>
        </pc:spChg>
        <pc:spChg chg="mod">
          <ac:chgData name="FERRAND Karl (OP)" userId="f83b00f0-b215-47b6-8f86-c4ae3ea907e4" providerId="ADAL" clId="{9478CBA9-F9FF-4EC6-8076-A396375DADAB}" dt="2022-09-28T16:57:16.296" v="989" actId="14100"/>
          <ac:spMkLst>
            <pc:docMk/>
            <pc:sldMk cId="463007301" sldId="296"/>
            <ac:spMk id="3" creationId="{00000000-0000-0000-0000-000000000000}"/>
          </ac:spMkLst>
        </pc:spChg>
        <pc:picChg chg="mod">
          <ac:chgData name="FERRAND Karl (OP)" userId="f83b00f0-b215-47b6-8f86-c4ae3ea907e4" providerId="ADAL" clId="{9478CBA9-F9FF-4EC6-8076-A396375DADAB}" dt="2022-09-28T16:57:22.030" v="990" actId="1076"/>
          <ac:picMkLst>
            <pc:docMk/>
            <pc:sldMk cId="463007301" sldId="296"/>
            <ac:picMk id="4" creationId="{00000000-0000-0000-0000-000000000000}"/>
          </ac:picMkLst>
        </pc:picChg>
      </pc:sldChg>
      <pc:sldChg chg="modSp mod">
        <pc:chgData name="FERRAND Karl (OP)" userId="f83b00f0-b215-47b6-8f86-c4ae3ea907e4" providerId="ADAL" clId="{9478CBA9-F9FF-4EC6-8076-A396375DADAB}" dt="2022-09-28T17:05:11.264" v="1342" actId="14100"/>
        <pc:sldMkLst>
          <pc:docMk/>
          <pc:sldMk cId="313183299" sldId="297"/>
        </pc:sldMkLst>
        <pc:spChg chg="mod">
          <ac:chgData name="FERRAND Karl (OP)" userId="f83b00f0-b215-47b6-8f86-c4ae3ea907e4" providerId="ADAL" clId="{9478CBA9-F9FF-4EC6-8076-A396375DADAB}" dt="2022-09-28T17:04:31.413" v="1327" actId="20577"/>
          <ac:spMkLst>
            <pc:docMk/>
            <pc:sldMk cId="313183299" sldId="297"/>
            <ac:spMk id="3" creationId="{00000000-0000-0000-0000-000000000000}"/>
          </ac:spMkLst>
        </pc:spChg>
        <pc:picChg chg="mod">
          <ac:chgData name="FERRAND Karl (OP)" userId="f83b00f0-b215-47b6-8f86-c4ae3ea907e4" providerId="ADAL" clId="{9478CBA9-F9FF-4EC6-8076-A396375DADAB}" dt="2022-09-28T17:05:11.264" v="1342" actId="14100"/>
          <ac:picMkLst>
            <pc:docMk/>
            <pc:sldMk cId="313183299" sldId="297"/>
            <ac:picMk id="4" creationId="{E73F5BA6-7D32-48AB-B849-7DB75DBA6A6B}"/>
          </ac:picMkLst>
        </pc:picChg>
      </pc:sldChg>
      <pc:sldChg chg="modSp mod">
        <pc:chgData name="FERRAND Karl (OP)" userId="f83b00f0-b215-47b6-8f86-c4ae3ea907e4" providerId="ADAL" clId="{9478CBA9-F9FF-4EC6-8076-A396375DADAB}" dt="2022-09-28T17:07:21.980" v="1381" actId="1076"/>
        <pc:sldMkLst>
          <pc:docMk/>
          <pc:sldMk cId="3444412249" sldId="306"/>
        </pc:sldMkLst>
        <pc:spChg chg="mod">
          <ac:chgData name="FERRAND Karl (OP)" userId="f83b00f0-b215-47b6-8f86-c4ae3ea907e4" providerId="ADAL" clId="{9478CBA9-F9FF-4EC6-8076-A396375DADAB}" dt="2022-09-28T17:07:04.830" v="1378"/>
          <ac:spMkLst>
            <pc:docMk/>
            <pc:sldMk cId="3444412249" sldId="306"/>
            <ac:spMk id="3" creationId="{42F3CCB7-CC0C-3C43-8709-600C5661D486}"/>
          </ac:spMkLst>
        </pc:spChg>
        <pc:picChg chg="mod">
          <ac:chgData name="FERRAND Karl (OP)" userId="f83b00f0-b215-47b6-8f86-c4ae3ea907e4" providerId="ADAL" clId="{9478CBA9-F9FF-4EC6-8076-A396375DADAB}" dt="2022-09-28T17:07:21.980" v="1381" actId="1076"/>
          <ac:picMkLst>
            <pc:docMk/>
            <pc:sldMk cId="3444412249" sldId="306"/>
            <ac:picMk id="7" creationId="{F6C13890-7ACB-4F29-8ED4-A36E1855B6A8}"/>
          </ac:picMkLst>
        </pc:picChg>
      </pc:sldChg>
      <pc:sldChg chg="modSp mod">
        <pc:chgData name="FERRAND Karl (OP)" userId="f83b00f0-b215-47b6-8f86-c4ae3ea907e4" providerId="ADAL" clId="{9478CBA9-F9FF-4EC6-8076-A396375DADAB}" dt="2022-09-28T17:05:48.080" v="1350" actId="14100"/>
        <pc:sldMkLst>
          <pc:docMk/>
          <pc:sldMk cId="3815249173" sldId="317"/>
        </pc:sldMkLst>
        <pc:spChg chg="mod">
          <ac:chgData name="FERRAND Karl (OP)" userId="f83b00f0-b215-47b6-8f86-c4ae3ea907e4" providerId="ADAL" clId="{9478CBA9-F9FF-4EC6-8076-A396375DADAB}" dt="2022-09-28T17:05:37.363" v="1347" actId="14100"/>
          <ac:spMkLst>
            <pc:docMk/>
            <pc:sldMk cId="3815249173" sldId="317"/>
            <ac:spMk id="3" creationId="{00000000-0000-0000-0000-000000000000}"/>
          </ac:spMkLst>
        </pc:spChg>
        <pc:picChg chg="mod">
          <ac:chgData name="FERRAND Karl (OP)" userId="f83b00f0-b215-47b6-8f86-c4ae3ea907e4" providerId="ADAL" clId="{9478CBA9-F9FF-4EC6-8076-A396375DADAB}" dt="2022-09-28T17:05:48.080" v="1350" actId="14100"/>
          <ac:picMkLst>
            <pc:docMk/>
            <pc:sldMk cId="3815249173" sldId="317"/>
            <ac:picMk id="6" creationId="{2F074AF3-11C4-4818-9439-2389B61BCC19}"/>
          </ac:picMkLst>
        </pc:picChg>
      </pc:sldChg>
      <pc:sldChg chg="modSp mod">
        <pc:chgData name="FERRAND Karl (OP)" userId="f83b00f0-b215-47b6-8f86-c4ae3ea907e4" providerId="ADAL" clId="{9478CBA9-F9FF-4EC6-8076-A396375DADAB}" dt="2022-09-28T17:03:35.913" v="1316" actId="20577"/>
        <pc:sldMkLst>
          <pc:docMk/>
          <pc:sldMk cId="973624767" sldId="318"/>
        </pc:sldMkLst>
        <pc:spChg chg="mod">
          <ac:chgData name="FERRAND Karl (OP)" userId="f83b00f0-b215-47b6-8f86-c4ae3ea907e4" providerId="ADAL" clId="{9478CBA9-F9FF-4EC6-8076-A396375DADAB}" dt="2022-09-28T17:03:35.913" v="1316" actId="20577"/>
          <ac:spMkLst>
            <pc:docMk/>
            <pc:sldMk cId="973624767" sldId="318"/>
            <ac:spMk id="3" creationId="{42F3CCB7-CC0C-3C43-8709-600C5661D486}"/>
          </ac:spMkLst>
        </pc:spChg>
        <pc:picChg chg="mod">
          <ac:chgData name="FERRAND Karl (OP)" userId="f83b00f0-b215-47b6-8f86-c4ae3ea907e4" providerId="ADAL" clId="{9478CBA9-F9FF-4EC6-8076-A396375DADAB}" dt="2022-09-28T17:02:38.313" v="1245" actId="14100"/>
          <ac:picMkLst>
            <pc:docMk/>
            <pc:sldMk cId="973624767" sldId="318"/>
            <ac:picMk id="8" creationId="{22883559-40F8-45F4-B783-1DA1790BE302}"/>
          </ac:picMkLst>
        </pc:picChg>
      </pc:sldChg>
    </pc:docChg>
  </pc:docChgLst>
  <pc:docChgLst>
    <pc:chgData name="LORENTZ Bertrand (OP)" userId="S::bertrand.lorentz@publications.europa.eu::389b5863-dd8d-4125-9e0b-72761f3f868e" providerId="AD" clId="Web-{B33A8E32-BA59-1CCA-7260-44109ED47E56}"/>
    <pc:docChg chg="mod">
      <pc:chgData name="LORENTZ Bertrand (OP)" userId="S::bertrand.lorentz@publications.europa.eu::389b5863-dd8d-4125-9e0b-72761f3f868e" providerId="AD" clId="Web-{B33A8E32-BA59-1CCA-7260-44109ED47E56}" dt="2022-09-28T13:42:30.764" v="0" actId="33475"/>
      <pc:docMkLst>
        <pc:docMk/>
      </pc:docMkLst>
    </pc:docChg>
  </pc:docChgLst>
  <pc:docChgLst>
    <pc:chgData name="ROUSOCHATZAKIS Ioannis (OP)" userId="2e5cd8bb-a6c8-436d-b390-a00e325b66e4" providerId="ADAL" clId="{FA0B0BF5-0446-4744-B5CD-F5334CEB558D}"/>
    <pc:docChg chg="modSld">
      <pc:chgData name="ROUSOCHATZAKIS Ioannis (OP)" userId="2e5cd8bb-a6c8-436d-b390-a00e325b66e4" providerId="ADAL" clId="{FA0B0BF5-0446-4744-B5CD-F5334CEB558D}" dt="2022-09-29T07:09:21.705" v="9" actId="20577"/>
      <pc:docMkLst>
        <pc:docMk/>
      </pc:docMkLst>
      <pc:sldChg chg="modSp mod">
        <pc:chgData name="ROUSOCHATZAKIS Ioannis (OP)" userId="2e5cd8bb-a6c8-436d-b390-a00e325b66e4" providerId="ADAL" clId="{FA0B0BF5-0446-4744-B5CD-F5334CEB558D}" dt="2022-09-29T07:09:21.705" v="9" actId="20577"/>
        <pc:sldMkLst>
          <pc:docMk/>
          <pc:sldMk cId="463007301" sldId="296"/>
        </pc:sldMkLst>
        <pc:spChg chg="mod">
          <ac:chgData name="ROUSOCHATZAKIS Ioannis (OP)" userId="2e5cd8bb-a6c8-436d-b390-a00e325b66e4" providerId="ADAL" clId="{FA0B0BF5-0446-4744-B5CD-F5334CEB558D}" dt="2022-09-29T07:09:21.705" v="9" actId="20577"/>
          <ac:spMkLst>
            <pc:docMk/>
            <pc:sldMk cId="463007301" sldId="296"/>
            <ac:spMk id="3" creationId="{00000000-0000-0000-0000-000000000000}"/>
          </ac:spMkLst>
        </pc:spChg>
      </pc:sldChg>
    </pc:docChg>
  </pc:docChgLst>
  <pc:docChgLst>
    <pc:chgData name="FERRAND Karl (OP)" userId="f83b00f0-b215-47b6-8f86-c4ae3ea907e4" providerId="ADAL" clId="{75695E56-656C-4C6F-AB65-71A7299BB936}"/>
    <pc:docChg chg="custSel modSld">
      <pc:chgData name="FERRAND Karl (OP)" userId="f83b00f0-b215-47b6-8f86-c4ae3ea907e4" providerId="ADAL" clId="{75695E56-656C-4C6F-AB65-71A7299BB936}" dt="2022-09-27T22:56:26.975" v="473" actId="5793"/>
      <pc:docMkLst>
        <pc:docMk/>
      </pc:docMkLst>
      <pc:sldChg chg="modSp mod">
        <pc:chgData name="FERRAND Karl (OP)" userId="f83b00f0-b215-47b6-8f86-c4ae3ea907e4" providerId="ADAL" clId="{75695E56-656C-4C6F-AB65-71A7299BB936}" dt="2022-09-27T22:56:26.975" v="473" actId="5793"/>
        <pc:sldMkLst>
          <pc:docMk/>
          <pc:sldMk cId="313183299" sldId="297"/>
        </pc:sldMkLst>
        <pc:spChg chg="mod">
          <ac:chgData name="FERRAND Karl (OP)" userId="f83b00f0-b215-47b6-8f86-c4ae3ea907e4" providerId="ADAL" clId="{75695E56-656C-4C6F-AB65-71A7299BB936}" dt="2022-09-27T22:56:26.975" v="473" actId="5793"/>
          <ac:spMkLst>
            <pc:docMk/>
            <pc:sldMk cId="313183299" sldId="29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224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25AD5-BC9C-4FB8-B453-129762A4A2F6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849313"/>
            <a:ext cx="4078287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271381"/>
            <a:ext cx="789813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224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F43FC-9ABF-4FDC-9D8E-A8348EE28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F43FC-9ABF-4FDC-9D8E-A8348EE289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603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F43FC-9ABF-4FDC-9D8E-A8348EE289F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008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F43FC-9ABF-4FDC-9D8E-A8348EE289F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295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F43FC-9ABF-4FDC-9D8E-A8348EE289F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235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F43FC-9ABF-4FDC-9D8E-A8348EE289F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61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F43FC-9ABF-4FDC-9D8E-A8348EE289F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223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F43FC-9ABF-4FDC-9D8E-A8348EE289F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30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BDBB-36D4-1A4E-905E-F38DC8CBE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585" y="1532670"/>
            <a:ext cx="6564923" cy="2387600"/>
          </a:xfrm>
        </p:spPr>
        <p:txBody>
          <a:bodyPr anchor="b">
            <a:normAutofit/>
          </a:bodyPr>
          <a:lstStyle>
            <a:lvl1pPr algn="l">
              <a:defRPr sz="4000" b="0" cap="all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L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DEDC9-2944-F14D-94A1-81D2BD6EE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0585" y="4012345"/>
            <a:ext cx="6564923" cy="1655762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147182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BB8C9-2C71-634F-8BA7-3848E9387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8428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593526-EF99-BC40-B3C8-A56CF0C33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81774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17448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5BF759-CDC9-6F44-B47E-802190240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1FBC2F-D08A-6048-B6FF-DC607FD4B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81774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17448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676610-E191-6E4D-BE38-4CE366F08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451804-457B-1C4E-9D5C-12181257E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96DD-5958-CB49-B505-4DF394E596EA}" type="datetimeFigureOut">
              <a:rPr lang="en-LU" smtClean="0"/>
              <a:t>09/29/2022</a:t>
            </a:fld>
            <a:endParaRPr lang="en-L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02FA55-5A82-2948-A2CA-43042ABE1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575128-1AFD-B642-8EEF-9242D51C6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52276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BDBB-36D4-1A4E-905E-F38DC8CBE48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0585" y="1065531"/>
            <a:ext cx="9144000" cy="2387600"/>
          </a:xfrm>
        </p:spPr>
        <p:txBody>
          <a:bodyPr anchor="b">
            <a:normAutofit/>
          </a:bodyPr>
          <a:lstStyle>
            <a:lvl1pPr algn="l">
              <a:defRPr sz="4000" b="0" cap="all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/>
              <a:t>Thank you</a:t>
            </a:r>
            <a:endParaRPr lang="en-L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DEDC9-2944-F14D-94A1-81D2BD6EEB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0585" y="3545206"/>
            <a:ext cx="9144000" cy="1655762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Further information, links</a:t>
            </a:r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284762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BDBB-36D4-1A4E-905E-F38DC8CBE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585" y="1532670"/>
            <a:ext cx="6564923" cy="2387600"/>
          </a:xfrm>
        </p:spPr>
        <p:txBody>
          <a:bodyPr anchor="b">
            <a:normAutofit/>
          </a:bodyPr>
          <a:lstStyle>
            <a:lvl1pPr algn="l">
              <a:defRPr sz="4000" b="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L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DEDC9-2944-F14D-94A1-81D2BD6EE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0585" y="4012345"/>
            <a:ext cx="6564923" cy="1655762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122620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7FBAC-DE93-F844-95F3-30AB7E2F3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67CE2E-BE24-854C-B714-915A9B5D8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96DD-5958-CB49-B505-4DF394E596EA}" type="datetimeFigureOut">
              <a:rPr lang="en-LU" smtClean="0"/>
              <a:pPr/>
              <a:t>09/29/2022</a:t>
            </a:fld>
            <a:endParaRPr lang="en-L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65E98-6DB3-5D45-B179-0B28BF6D6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47D241-0C09-EF40-BDD4-8F1F3E2A5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pPr/>
              <a:t>‹#›</a:t>
            </a:fld>
            <a:endParaRPr lang="en-LU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000F1C4-C3F0-1E42-96E2-CF97375B70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05355"/>
            <a:ext cx="10498138" cy="422079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392518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653ED-9633-6A43-BDA5-C47EB7985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96DD-5958-CB49-B505-4DF394E596EA}" type="datetimeFigureOut">
              <a:rPr lang="en-LU" smtClean="0"/>
              <a:t>09/29/2022</a:t>
            </a:fld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26058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3766" y="127583"/>
            <a:ext cx="436245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653ED-9633-6A43-BDA5-C47EB7985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1350" y="1825625"/>
            <a:ext cx="43624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96DD-5958-CB49-B505-4DF394E596EA}" type="datetimeFigureOut">
              <a:rPr lang="en-LU" smtClean="0"/>
              <a:t>09/29/2022</a:t>
            </a:fld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  <p:sp>
        <p:nvSpPr>
          <p:cNvPr id="8" name="Espace réservé pour une image  2">
            <a:extLst>
              <a:ext uri="{FF2B5EF4-FFF2-40B4-BE49-F238E27FC236}">
                <a16:creationId xmlns:a16="http://schemas.microsoft.com/office/drawing/2014/main" id="{D3C9D4F1-D8F0-7D46-8FD5-75979F1ECF1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991350" cy="6362700"/>
          </a:xfrm>
          <a:custGeom>
            <a:avLst/>
            <a:gdLst>
              <a:gd name="connsiteX0" fmla="*/ 0 w 6991350"/>
              <a:gd name="connsiteY0" fmla="*/ 0 h 6362700"/>
              <a:gd name="connsiteX1" fmla="*/ 6991350 w 6991350"/>
              <a:gd name="connsiteY1" fmla="*/ 0 h 6362700"/>
              <a:gd name="connsiteX2" fmla="*/ 6991350 w 6991350"/>
              <a:gd name="connsiteY2" fmla="*/ 6362700 h 6362700"/>
              <a:gd name="connsiteX3" fmla="*/ 0 w 6991350"/>
              <a:gd name="connsiteY3" fmla="*/ 6362700 h 6362700"/>
              <a:gd name="connsiteX4" fmla="*/ 0 w 6991350"/>
              <a:gd name="connsiteY4" fmla="*/ 0 h 6362700"/>
              <a:gd name="connsiteX0" fmla="*/ 0 w 6991350"/>
              <a:gd name="connsiteY0" fmla="*/ 0 h 6362700"/>
              <a:gd name="connsiteX1" fmla="*/ 6991350 w 6991350"/>
              <a:gd name="connsiteY1" fmla="*/ 0 h 6362700"/>
              <a:gd name="connsiteX2" fmla="*/ 4738804 w 6991350"/>
              <a:gd name="connsiteY2" fmla="*/ 6295792 h 6362700"/>
              <a:gd name="connsiteX3" fmla="*/ 0 w 6991350"/>
              <a:gd name="connsiteY3" fmla="*/ 6362700 h 6362700"/>
              <a:gd name="connsiteX4" fmla="*/ 0 w 6991350"/>
              <a:gd name="connsiteY4" fmla="*/ 0 h 6362700"/>
              <a:gd name="connsiteX0" fmla="*/ 0 w 6991350"/>
              <a:gd name="connsiteY0" fmla="*/ 0 h 6362700"/>
              <a:gd name="connsiteX1" fmla="*/ 6991350 w 6991350"/>
              <a:gd name="connsiteY1" fmla="*/ 0 h 6362700"/>
              <a:gd name="connsiteX2" fmla="*/ 4694199 w 6991350"/>
              <a:gd name="connsiteY2" fmla="*/ 6351548 h 6362700"/>
              <a:gd name="connsiteX3" fmla="*/ 0 w 6991350"/>
              <a:gd name="connsiteY3" fmla="*/ 6362700 h 6362700"/>
              <a:gd name="connsiteX4" fmla="*/ 0 w 6991350"/>
              <a:gd name="connsiteY4" fmla="*/ 0 h 636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1350" h="6362700">
                <a:moveTo>
                  <a:pt x="0" y="0"/>
                </a:moveTo>
                <a:lnTo>
                  <a:pt x="6991350" y="0"/>
                </a:lnTo>
                <a:lnTo>
                  <a:pt x="4694199" y="6351548"/>
                </a:lnTo>
                <a:lnTo>
                  <a:pt x="0" y="6362700"/>
                </a:lnTo>
                <a:lnTo>
                  <a:pt x="0" y="0"/>
                </a:lnTo>
                <a:close/>
              </a:path>
            </a:pathLst>
          </a:custGeom>
          <a:solidFill>
            <a:srgbClr val="EFF2F7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49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5773613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96DD-5958-CB49-B505-4DF394E596EA}" type="datetimeFigureOut">
              <a:rPr lang="en-LU" smtClean="0"/>
              <a:t>09/29/2022</a:t>
            </a:fld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  <p:sp>
        <p:nvSpPr>
          <p:cNvPr id="8" name="Espace réservé pour une image  5">
            <a:extLst>
              <a:ext uri="{FF2B5EF4-FFF2-40B4-BE49-F238E27FC236}">
                <a16:creationId xmlns:a16="http://schemas.microsoft.com/office/drawing/2014/main" id="{1E112A47-65FE-3740-A77E-8A59D7CFA17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74253" y="-2"/>
            <a:ext cx="7014949" cy="6363433"/>
          </a:xfrm>
          <a:custGeom>
            <a:avLst/>
            <a:gdLst>
              <a:gd name="connsiteX0" fmla="*/ 0 w 6418670"/>
              <a:gd name="connsiteY0" fmla="*/ 6375401 h 6375401"/>
              <a:gd name="connsiteX1" fmla="*/ 1593850 w 6418670"/>
              <a:gd name="connsiteY1" fmla="*/ 0 h 6375401"/>
              <a:gd name="connsiteX2" fmla="*/ 6418670 w 6418670"/>
              <a:gd name="connsiteY2" fmla="*/ 0 h 6375401"/>
              <a:gd name="connsiteX3" fmla="*/ 4824820 w 6418670"/>
              <a:gd name="connsiteY3" fmla="*/ 6375401 h 6375401"/>
              <a:gd name="connsiteX4" fmla="*/ 0 w 6418670"/>
              <a:gd name="connsiteY4" fmla="*/ 6375401 h 6375401"/>
              <a:gd name="connsiteX0" fmla="*/ 0 w 6419158"/>
              <a:gd name="connsiteY0" fmla="*/ 6375401 h 6383217"/>
              <a:gd name="connsiteX1" fmla="*/ 1593850 w 6419158"/>
              <a:gd name="connsiteY1" fmla="*/ 0 h 6383217"/>
              <a:gd name="connsiteX2" fmla="*/ 6418670 w 6419158"/>
              <a:gd name="connsiteY2" fmla="*/ 0 h 6383217"/>
              <a:gd name="connsiteX3" fmla="*/ 6419158 w 6419158"/>
              <a:gd name="connsiteY3" fmla="*/ 6383217 h 6383217"/>
              <a:gd name="connsiteX4" fmla="*/ 0 w 6419158"/>
              <a:gd name="connsiteY4" fmla="*/ 6375401 h 6383217"/>
              <a:gd name="connsiteX0" fmla="*/ 0 w 6825558"/>
              <a:gd name="connsiteY0" fmla="*/ 6383217 h 6383217"/>
              <a:gd name="connsiteX1" fmla="*/ 2000250 w 6825558"/>
              <a:gd name="connsiteY1" fmla="*/ 0 h 6383217"/>
              <a:gd name="connsiteX2" fmla="*/ 6825070 w 6825558"/>
              <a:gd name="connsiteY2" fmla="*/ 0 h 6383217"/>
              <a:gd name="connsiteX3" fmla="*/ 6825558 w 6825558"/>
              <a:gd name="connsiteY3" fmla="*/ 6383217 h 6383217"/>
              <a:gd name="connsiteX4" fmla="*/ 0 w 6825558"/>
              <a:gd name="connsiteY4" fmla="*/ 6383217 h 6383217"/>
              <a:gd name="connsiteX0" fmla="*/ 0 w 6825558"/>
              <a:gd name="connsiteY0" fmla="*/ 6383217 h 6383217"/>
              <a:gd name="connsiteX1" fmla="*/ 1851758 w 6825558"/>
              <a:gd name="connsiteY1" fmla="*/ 15631 h 6383217"/>
              <a:gd name="connsiteX2" fmla="*/ 6825070 w 6825558"/>
              <a:gd name="connsiteY2" fmla="*/ 0 h 6383217"/>
              <a:gd name="connsiteX3" fmla="*/ 6825558 w 6825558"/>
              <a:gd name="connsiteY3" fmla="*/ 6383217 h 6383217"/>
              <a:gd name="connsiteX4" fmla="*/ 0 w 6825558"/>
              <a:gd name="connsiteY4" fmla="*/ 6383217 h 6383217"/>
              <a:gd name="connsiteX0" fmla="*/ 0 w 6825558"/>
              <a:gd name="connsiteY0" fmla="*/ 6383217 h 6383217"/>
              <a:gd name="connsiteX1" fmla="*/ 1843943 w 6825558"/>
              <a:gd name="connsiteY1" fmla="*/ 0 h 6383217"/>
              <a:gd name="connsiteX2" fmla="*/ 6825070 w 6825558"/>
              <a:gd name="connsiteY2" fmla="*/ 0 h 6383217"/>
              <a:gd name="connsiteX3" fmla="*/ 6825558 w 6825558"/>
              <a:gd name="connsiteY3" fmla="*/ 6383217 h 6383217"/>
              <a:gd name="connsiteX4" fmla="*/ 0 w 6825558"/>
              <a:gd name="connsiteY4" fmla="*/ 6383217 h 6383217"/>
              <a:gd name="connsiteX0" fmla="*/ 0 w 6982160"/>
              <a:gd name="connsiteY0" fmla="*/ 6394403 h 6394403"/>
              <a:gd name="connsiteX1" fmla="*/ 2000545 w 6982160"/>
              <a:gd name="connsiteY1" fmla="*/ 0 h 6394403"/>
              <a:gd name="connsiteX2" fmla="*/ 6981672 w 6982160"/>
              <a:gd name="connsiteY2" fmla="*/ 0 h 6394403"/>
              <a:gd name="connsiteX3" fmla="*/ 6982160 w 6982160"/>
              <a:gd name="connsiteY3" fmla="*/ 6383217 h 6394403"/>
              <a:gd name="connsiteX4" fmla="*/ 0 w 6982160"/>
              <a:gd name="connsiteY4" fmla="*/ 6394403 h 6394403"/>
              <a:gd name="connsiteX0" fmla="*/ 0 w 7036758"/>
              <a:gd name="connsiteY0" fmla="*/ 6378023 h 6383217"/>
              <a:gd name="connsiteX1" fmla="*/ 2055143 w 7036758"/>
              <a:gd name="connsiteY1" fmla="*/ 0 h 6383217"/>
              <a:gd name="connsiteX2" fmla="*/ 7036270 w 7036758"/>
              <a:gd name="connsiteY2" fmla="*/ 0 h 6383217"/>
              <a:gd name="connsiteX3" fmla="*/ 7036758 w 7036758"/>
              <a:gd name="connsiteY3" fmla="*/ 6383217 h 6383217"/>
              <a:gd name="connsiteX4" fmla="*/ 0 w 7036758"/>
              <a:gd name="connsiteY4" fmla="*/ 6378023 h 638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36758" h="6383217">
                <a:moveTo>
                  <a:pt x="0" y="6378023"/>
                </a:moveTo>
                <a:lnTo>
                  <a:pt x="2055143" y="0"/>
                </a:lnTo>
                <a:lnTo>
                  <a:pt x="7036270" y="0"/>
                </a:lnTo>
                <a:cubicBezTo>
                  <a:pt x="7036433" y="2127739"/>
                  <a:pt x="7036595" y="4255478"/>
                  <a:pt x="7036758" y="6383217"/>
                </a:cubicBezTo>
                <a:lnTo>
                  <a:pt x="0" y="6378023"/>
                </a:lnTo>
                <a:close/>
              </a:path>
            </a:pathLst>
          </a:custGeom>
          <a:solidFill>
            <a:srgbClr val="EFF2F7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31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5773613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96DD-5958-CB49-B505-4DF394E596EA}" type="datetimeFigureOut">
              <a:rPr lang="en-LU" smtClean="0"/>
              <a:t>09/29/2022</a:t>
            </a:fld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7FDD220-59DB-D149-896C-D542C88CB459}"/>
              </a:ext>
            </a:extLst>
          </p:cNvPr>
          <p:cNvSpPr/>
          <p:nvPr userDrawn="1"/>
        </p:nvSpPr>
        <p:spPr>
          <a:xfrm>
            <a:off x="5123210" y="-50370"/>
            <a:ext cx="7074978" cy="6420452"/>
          </a:xfrm>
          <a:custGeom>
            <a:avLst/>
            <a:gdLst>
              <a:gd name="connsiteX0" fmla="*/ 7055142 w 7055142"/>
              <a:gd name="connsiteY0" fmla="*/ 6333688 h 6350466"/>
              <a:gd name="connsiteX1" fmla="*/ 0 w 7055142"/>
              <a:gd name="connsiteY1" fmla="*/ 6350466 h 6350466"/>
              <a:gd name="connsiteX2" fmla="*/ 2072081 w 7055142"/>
              <a:gd name="connsiteY2" fmla="*/ 0 h 6350466"/>
              <a:gd name="connsiteX3" fmla="*/ 7055142 w 7055142"/>
              <a:gd name="connsiteY3" fmla="*/ 0 h 6350466"/>
              <a:gd name="connsiteX4" fmla="*/ 7055142 w 7055142"/>
              <a:gd name="connsiteY4" fmla="*/ 6333688 h 6350466"/>
              <a:gd name="connsiteX0" fmla="*/ 7038083 w 7055142"/>
              <a:gd name="connsiteY0" fmla="*/ 6357572 h 6357572"/>
              <a:gd name="connsiteX1" fmla="*/ 0 w 7055142"/>
              <a:gd name="connsiteY1" fmla="*/ 6350466 h 6357572"/>
              <a:gd name="connsiteX2" fmla="*/ 2072081 w 7055142"/>
              <a:gd name="connsiteY2" fmla="*/ 0 h 6357572"/>
              <a:gd name="connsiteX3" fmla="*/ 7055142 w 7055142"/>
              <a:gd name="connsiteY3" fmla="*/ 0 h 6357572"/>
              <a:gd name="connsiteX4" fmla="*/ 7038083 w 7055142"/>
              <a:gd name="connsiteY4" fmla="*/ 6357572 h 6357572"/>
              <a:gd name="connsiteX0" fmla="*/ 7051731 w 7068790"/>
              <a:gd name="connsiteY0" fmla="*/ 6357572 h 6357572"/>
              <a:gd name="connsiteX1" fmla="*/ 0 w 7068790"/>
              <a:gd name="connsiteY1" fmla="*/ 6350466 h 6357572"/>
              <a:gd name="connsiteX2" fmla="*/ 2085729 w 7068790"/>
              <a:gd name="connsiteY2" fmla="*/ 0 h 6357572"/>
              <a:gd name="connsiteX3" fmla="*/ 7068790 w 7068790"/>
              <a:gd name="connsiteY3" fmla="*/ 0 h 6357572"/>
              <a:gd name="connsiteX4" fmla="*/ 7051731 w 7068790"/>
              <a:gd name="connsiteY4" fmla="*/ 6357572 h 6357572"/>
              <a:gd name="connsiteX0" fmla="*/ 7051731 w 7068790"/>
              <a:gd name="connsiteY0" fmla="*/ 6357572 h 6360702"/>
              <a:gd name="connsiteX1" fmla="*/ 0 w 7068790"/>
              <a:gd name="connsiteY1" fmla="*/ 6360702 h 6360702"/>
              <a:gd name="connsiteX2" fmla="*/ 2085729 w 7068790"/>
              <a:gd name="connsiteY2" fmla="*/ 0 h 6360702"/>
              <a:gd name="connsiteX3" fmla="*/ 7068790 w 7068790"/>
              <a:gd name="connsiteY3" fmla="*/ 0 h 6360702"/>
              <a:gd name="connsiteX4" fmla="*/ 7051731 w 7068790"/>
              <a:gd name="connsiteY4" fmla="*/ 6357572 h 6360702"/>
              <a:gd name="connsiteX0" fmla="*/ 7074978 w 7074978"/>
              <a:gd name="connsiteY0" fmla="*/ 6361411 h 6361411"/>
              <a:gd name="connsiteX1" fmla="*/ 0 w 7074978"/>
              <a:gd name="connsiteY1" fmla="*/ 6360702 h 6361411"/>
              <a:gd name="connsiteX2" fmla="*/ 2085729 w 7074978"/>
              <a:gd name="connsiteY2" fmla="*/ 0 h 6361411"/>
              <a:gd name="connsiteX3" fmla="*/ 7068790 w 7074978"/>
              <a:gd name="connsiteY3" fmla="*/ 0 h 6361411"/>
              <a:gd name="connsiteX4" fmla="*/ 7074978 w 7074978"/>
              <a:gd name="connsiteY4" fmla="*/ 6361411 h 6361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4978" h="6361411">
                <a:moveTo>
                  <a:pt x="7074978" y="6361411"/>
                </a:moveTo>
                <a:lnTo>
                  <a:pt x="0" y="6360702"/>
                </a:lnTo>
                <a:lnTo>
                  <a:pt x="2085729" y="0"/>
                </a:lnTo>
                <a:lnTo>
                  <a:pt x="7068790" y="0"/>
                </a:lnTo>
                <a:cubicBezTo>
                  <a:pt x="7063197" y="2119618"/>
                  <a:pt x="7063793" y="4266960"/>
                  <a:pt x="7074978" y="6361411"/>
                </a:cubicBezTo>
                <a:close/>
              </a:path>
            </a:pathLst>
          </a:custGeom>
          <a:solidFill>
            <a:srgbClr val="EFF2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10" name="Content Placeholder 14">
            <a:extLst>
              <a:ext uri="{FF2B5EF4-FFF2-40B4-BE49-F238E27FC236}">
                <a16:creationId xmlns:a16="http://schemas.microsoft.com/office/drawing/2014/main" id="{7BC6BF38-3692-F546-8D7F-1E3CBF37B74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972300" y="1025611"/>
            <a:ext cx="4876800" cy="5006889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326642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5890844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890844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96DD-5958-CB49-B505-4DF394E596EA}" type="datetimeFigureOut">
              <a:rPr lang="en-LU" smtClean="0"/>
              <a:t>09/29/2022</a:t>
            </a:fld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CFCA39-AEED-7546-9BF1-27F7B0127E02}"/>
              </a:ext>
            </a:extLst>
          </p:cNvPr>
          <p:cNvSpPr/>
          <p:nvPr userDrawn="1"/>
        </p:nvSpPr>
        <p:spPr>
          <a:xfrm>
            <a:off x="6881446" y="0"/>
            <a:ext cx="5310554" cy="633046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C06DA5D-5B0F-8947-BAFD-E38FC73250B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83400" y="0"/>
            <a:ext cx="5308600" cy="6362700"/>
          </a:xfrm>
          <a:noFill/>
        </p:spPr>
        <p:txBody>
          <a:bodyPr lIns="180000" tIns="1080000" rIns="360000" bIns="72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362322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2" y="127583"/>
            <a:ext cx="5644818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825625"/>
            <a:ext cx="5644818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96DD-5958-CB49-B505-4DF394E596EA}" type="datetimeFigureOut">
              <a:rPr lang="en-LU" smtClean="0"/>
              <a:t>09/29/2022</a:t>
            </a:fld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A7A73166-EFC0-554D-91B4-7C46DBB55E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41454" y="-1"/>
            <a:ext cx="581870" cy="135769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E429D19-0B5C-5B47-B15A-CED79C58F202}"/>
              </a:ext>
            </a:extLst>
          </p:cNvPr>
          <p:cNvSpPr/>
          <p:nvPr userDrawn="1"/>
        </p:nvSpPr>
        <p:spPr>
          <a:xfrm>
            <a:off x="0" y="0"/>
            <a:ext cx="5310554" cy="633046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C0794D-E9A2-5641-A7CE-A0B2D91282A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54" y="0"/>
            <a:ext cx="5308600" cy="6362700"/>
          </a:xfrm>
          <a:noFill/>
        </p:spPr>
        <p:txBody>
          <a:bodyPr lIns="180000" tIns="1080000" rIns="360000" bIns="72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38504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" y="0"/>
            <a:ext cx="12194165" cy="685799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D3507F-C78C-0E4C-929B-9F56E7F51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10498014" cy="1325563"/>
          </a:xfrm>
          <a:prstGeom prst="rect">
            <a:avLst/>
          </a:prstGeom>
        </p:spPr>
        <p:txBody>
          <a:bodyPr vert="horz" lIns="0" tIns="45720" rIns="0" bIns="0" rtlCol="0" anchor="b" anchorCtr="0">
            <a:normAutofit/>
          </a:bodyPr>
          <a:lstStyle/>
          <a:p>
            <a:r>
              <a:rPr lang="en-GB"/>
              <a:t>Click to edit Master title style</a:t>
            </a:r>
            <a:endParaRPr lang="en-L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A5AFE-711A-8F46-B92C-33CC44EC0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498015" cy="4351338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1EB6D-8ABB-1147-8489-BE9B909BB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1412"/>
            <a:ext cx="879389" cy="365125"/>
          </a:xfrm>
          <a:prstGeom prst="rect">
            <a:avLst/>
          </a:prstGeom>
        </p:spPr>
        <p:txBody>
          <a:bodyPr vert="horz" lIns="3600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EB9396DD-5958-CB49-B505-4DF394E596EA}" type="datetimeFigureOut">
              <a:rPr lang="en-LU" smtClean="0"/>
              <a:pPr/>
              <a:t>09/29/2022</a:t>
            </a:fld>
            <a:endParaRPr lang="en-L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2FBB7-A709-ED4D-AD81-E9B04C1432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17589" y="6421412"/>
            <a:ext cx="41148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L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33531-99A1-D441-8201-5908D0505B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21412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29B4BBC-BB84-A046-AB44-125112278BC9}" type="slidenum">
              <a:rPr lang="en-LU" smtClean="0"/>
              <a:pPr/>
              <a:t>‹#›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141103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0" r:id="rId3"/>
    <p:sldLayoutId id="2147483652" r:id="rId4"/>
    <p:sldLayoutId id="2147483662" r:id="rId5"/>
    <p:sldLayoutId id="2147483661" r:id="rId6"/>
    <p:sldLayoutId id="2147483667" r:id="rId7"/>
    <p:sldLayoutId id="2147483663" r:id="rId8"/>
    <p:sldLayoutId id="2147483664" r:id="rId9"/>
    <p:sldLayoutId id="2147483653" r:id="rId10"/>
    <p:sldLayoutId id="21474836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ted.europa.e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hyperlink" Target="https://github.com/OP-TED" TargetMode="External"/><Relationship Id="rId4" Type="http://schemas.openxmlformats.org/officeDocument/2006/relationships/hyperlink" Target="https://github.com/OP-TED/eForms-SD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ted.europa.eu/home/eforms/preview/index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law/better-regulation/have-your-say/initiatives/13550-Public-procurement-eForms-amending-the-Implementing-Regulation-on-standard-forms-used-for-publication-of-notices_e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mailto:ted@publications.europa.eu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29C9A-550B-114F-9B2F-060018805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585" y="1088172"/>
            <a:ext cx="6564923" cy="2387600"/>
          </a:xfrm>
        </p:spPr>
        <p:txBody>
          <a:bodyPr/>
          <a:lstStyle/>
          <a:p>
            <a:r>
              <a:rPr lang="fr-FR" sz="3200" b="1"/>
              <a:t>Current status of eforms Implementation</a:t>
            </a:r>
            <a:br>
              <a:rPr lang="fr-FR" sz="3200"/>
            </a:br>
            <a:endParaRPr lang="en-LU" sz="2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6FCB52-11F2-7444-BFF5-C56D3454EB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/>
              <a:t>eForms 2</a:t>
            </a:r>
            <a:r>
              <a:rPr lang="fr-BE" baseline="30000"/>
              <a:t>nd</a:t>
            </a:r>
            <a:r>
              <a:rPr lang="fr-BE"/>
              <a:t> technical workshop – 29 September 2022</a:t>
            </a:r>
          </a:p>
          <a:p>
            <a:r>
              <a:rPr lang="fr-FR"/>
              <a:t>Karl Ferrand – TED unit - Publications Office of the EU</a:t>
            </a:r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36460898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127583"/>
            <a:ext cx="10498014" cy="1325563"/>
          </a:xfrm>
        </p:spPr>
        <p:txBody>
          <a:bodyPr anchor="b">
            <a:normAutofit/>
          </a:bodyPr>
          <a:lstStyle/>
          <a:p>
            <a:r>
              <a:rPr lang="fr-BE"/>
              <a:t>eForms implementation at the Publications Office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727521" cy="4351338"/>
          </a:xfrm>
        </p:spPr>
        <p:txBody>
          <a:bodyPr vert="horz" lIns="0" tIns="45720" rIns="91440" bIns="45720" rtlCol="0" anchor="t">
            <a:normAutofit/>
          </a:bodyPr>
          <a:lstStyle/>
          <a:p>
            <a:pPr marL="179705" indent="-179705"/>
            <a:r>
              <a:rPr lang="fr-BE" err="1"/>
              <a:t>Status</a:t>
            </a:r>
            <a:r>
              <a:rPr lang="fr-BE"/>
              <a:t> of SDK</a:t>
            </a:r>
            <a:endParaRPr lang="en-US"/>
          </a:p>
          <a:p>
            <a:pPr marL="179705" indent="-179705"/>
            <a:r>
              <a:rPr lang="fr-BE" err="1"/>
              <a:t>Status</a:t>
            </a:r>
            <a:r>
              <a:rPr lang="fr-BE"/>
              <a:t> of TED applications</a:t>
            </a:r>
            <a:endParaRPr lang="fr-BE">
              <a:cs typeface="Calibri"/>
            </a:endParaRPr>
          </a:p>
          <a:p>
            <a:pPr marL="179705" indent="-179705"/>
            <a:r>
              <a:rPr lang="fr-BE"/>
              <a:t>2022 </a:t>
            </a:r>
            <a:r>
              <a:rPr lang="fr-BE" err="1"/>
              <a:t>regulation</a:t>
            </a:r>
            <a:r>
              <a:rPr lang="fr-BE"/>
              <a:t> </a:t>
            </a:r>
            <a:r>
              <a:rPr lang="fr-BE" err="1"/>
              <a:t>amendment</a:t>
            </a:r>
            <a:endParaRPr lang="fr-BE">
              <a:cs typeface="Calibri"/>
            </a:endParaRPr>
          </a:p>
          <a:p>
            <a:pPr marL="179705" indent="-179705"/>
            <a:r>
              <a:rPr lang="fr-BE"/>
              <a:t>Next </a:t>
            </a:r>
            <a:r>
              <a:rPr lang="fr-BE" err="1"/>
              <a:t>steps</a:t>
            </a:r>
            <a:r>
              <a:rPr lang="fr-BE"/>
              <a:t> and issues</a:t>
            </a:r>
            <a:endParaRPr lang="fr-BE" sz="1000">
              <a:cs typeface="Calibri"/>
            </a:endParaRPr>
          </a:p>
          <a:p>
            <a:pPr marL="0" indent="0">
              <a:buNone/>
            </a:pPr>
            <a:endParaRPr lang="fr-BE" sz="1000">
              <a:cs typeface="Calibri"/>
            </a:endParaRPr>
          </a:p>
          <a:p>
            <a:pPr marL="0" indent="0">
              <a:buNone/>
            </a:pPr>
            <a:endParaRPr lang="en-US">
              <a:cs typeface="Calibri" panose="020F0502020204030204"/>
            </a:endParaRPr>
          </a:p>
          <a:p>
            <a:endParaRPr lang="en-IE">
              <a:cs typeface="Calibri" panose="020F050202020403020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3F5BA6-7D32-48AB-B849-7DB75DBA6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9585" y="3015343"/>
            <a:ext cx="6723701" cy="289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8329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TED Docs, Software Development Kit and code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4"/>
            <a:ext cx="9503230" cy="4808257"/>
          </a:xfrm>
        </p:spPr>
        <p:txBody>
          <a:bodyPr vert="horz" lIns="0" tIns="45720" rIns="91440" bIns="45720" rtlCol="0" anchor="t">
            <a:noAutofit/>
          </a:bodyPr>
          <a:lstStyle/>
          <a:p>
            <a:pPr marL="179705" indent="-179705">
              <a:spcBef>
                <a:spcPts val="0"/>
              </a:spcBef>
              <a:spcAft>
                <a:spcPts val="600"/>
              </a:spcAft>
            </a:pPr>
            <a:r>
              <a:rPr lang="en-US"/>
              <a:t>Docs: </a:t>
            </a:r>
            <a:r>
              <a:rPr lang="en-US">
                <a:hlinkClick r:id="rId3"/>
              </a:rPr>
              <a:t>https://docs.ted.europa.eu</a:t>
            </a:r>
            <a:endParaRPr lang="en-US">
              <a:cs typeface="Calibri" panose="020F0502020204030204"/>
            </a:endParaRPr>
          </a:p>
          <a:p>
            <a:pPr marL="359410" lvl="1" indent="-179705">
              <a:spcBef>
                <a:spcPts val="0"/>
              </a:spcBef>
              <a:spcAft>
                <a:spcPts val="600"/>
              </a:spcAft>
            </a:pPr>
            <a:r>
              <a:rPr lang="en-US"/>
              <a:t>FAQs, preview environment and documentation for each SDK version</a:t>
            </a:r>
          </a:p>
          <a:p>
            <a:pPr marL="359410" lvl="1" indent="-179705">
              <a:spcBef>
                <a:spcPts val="0"/>
              </a:spcBef>
              <a:spcAft>
                <a:spcPts val="600"/>
              </a:spcAft>
            </a:pPr>
            <a:r>
              <a:rPr lang="en-US">
                <a:cs typeface="Calibri"/>
              </a:rPr>
              <a:t>New metadata reference viewer for business terms, business rules and </a:t>
            </a:r>
            <a:r>
              <a:rPr lang="en-US" err="1">
                <a:cs typeface="Calibri"/>
              </a:rPr>
              <a:t>codelists</a:t>
            </a:r>
            <a:endParaRPr lang="en-US">
              <a:cs typeface="Calibri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/>
          </a:p>
          <a:p>
            <a:pPr marL="179705" indent="-179705">
              <a:spcBef>
                <a:spcPts val="0"/>
              </a:spcBef>
              <a:spcAft>
                <a:spcPts val="600"/>
              </a:spcAft>
            </a:pPr>
            <a:r>
              <a:rPr lang="fr-BE"/>
              <a:t>SDKs: 0.7 in July, 1.0 in August, 1.1 in </a:t>
            </a:r>
            <a:r>
              <a:rPr lang="fr-BE" err="1"/>
              <a:t>September</a:t>
            </a:r>
            <a:r>
              <a:rPr lang="fr-BE"/>
              <a:t> </a:t>
            </a:r>
            <a:r>
              <a:rPr lang="fr-BE">
                <a:hlinkClick r:id="rId4"/>
              </a:rPr>
              <a:t>https://github.com/OP-TED/eForms-SDK</a:t>
            </a:r>
            <a:r>
              <a:rPr lang="fr-BE"/>
              <a:t> </a:t>
            </a:r>
            <a:endParaRPr lang="fr-BE">
              <a:cs typeface="Calibri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BE">
                <a:cs typeface="Calibri"/>
              </a:rPr>
              <a:t>New notice type </a:t>
            </a:r>
            <a:r>
              <a:rPr lang="fr-BE" err="1">
                <a:cs typeface="Calibri"/>
              </a:rPr>
              <a:t>definitions</a:t>
            </a:r>
            <a:endParaRPr lang="fr-BE">
              <a:cs typeface="Calibri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BE">
                <a:cs typeface="Calibri"/>
              </a:rPr>
              <a:t>Changes and extensions to </a:t>
            </a:r>
            <a:r>
              <a:rPr lang="en-US"/>
              <a:t>eForms Expression Language (</a:t>
            </a:r>
            <a:r>
              <a:rPr lang="fr-BE">
                <a:cs typeface="Calibri"/>
              </a:rPr>
              <a:t>EFX), </a:t>
            </a:r>
            <a:r>
              <a:rPr lang="fr-BE" err="1">
                <a:cs typeface="Calibri"/>
              </a:rPr>
              <a:t>schema</a:t>
            </a:r>
            <a:r>
              <a:rPr lang="fr-BE">
                <a:cs typeface="Calibri"/>
              </a:rPr>
              <a:t>, </a:t>
            </a:r>
            <a:r>
              <a:rPr lang="fr-BE" err="1">
                <a:cs typeface="Calibri"/>
              </a:rPr>
              <a:t>schematron</a:t>
            </a:r>
            <a:r>
              <a:rPr lang="fr-BE">
                <a:cs typeface="Calibri"/>
              </a:rPr>
              <a:t> </a:t>
            </a:r>
            <a:r>
              <a:rPr lang="fr-BE" err="1">
                <a:cs typeface="Calibri"/>
              </a:rPr>
              <a:t>rules</a:t>
            </a:r>
            <a:r>
              <a:rPr lang="fr-BE">
                <a:cs typeface="Calibri"/>
              </a:rPr>
              <a:t>, </a:t>
            </a:r>
            <a:r>
              <a:rPr lang="fr-BE" err="1">
                <a:cs typeface="Calibri"/>
              </a:rPr>
              <a:t>field</a:t>
            </a:r>
            <a:r>
              <a:rPr lang="fr-BE">
                <a:cs typeface="Calibri"/>
              </a:rPr>
              <a:t> </a:t>
            </a:r>
            <a:r>
              <a:rPr lang="fr-BE" err="1">
                <a:cs typeface="Calibri"/>
              </a:rPr>
              <a:t>properties</a:t>
            </a:r>
            <a:r>
              <a:rPr lang="fr-BE">
                <a:cs typeface="Calibri"/>
              </a:rPr>
              <a:t>, </a:t>
            </a:r>
            <a:r>
              <a:rPr lang="fr-BE" err="1">
                <a:cs typeface="Calibri"/>
              </a:rPr>
              <a:t>viewer</a:t>
            </a:r>
            <a:r>
              <a:rPr lang="fr-BE">
                <a:cs typeface="Calibri"/>
              </a:rPr>
              <a:t> </a:t>
            </a:r>
            <a:r>
              <a:rPr lang="fr-BE" err="1">
                <a:cs typeface="Calibri"/>
              </a:rPr>
              <a:t>templates</a:t>
            </a:r>
            <a:r>
              <a:rPr lang="fr-BE">
                <a:cs typeface="Calibri"/>
              </a:rPr>
              <a:t>, labels/translations, </a:t>
            </a:r>
            <a:r>
              <a:rPr lang="fr-BE" err="1">
                <a:cs typeface="Calibri"/>
              </a:rPr>
              <a:t>codelists</a:t>
            </a:r>
            <a:r>
              <a:rPr lang="fr-BE">
                <a:cs typeface="Calibri"/>
              </a:rPr>
              <a:t>…</a:t>
            </a:r>
            <a:endParaRPr lang="fr-BE"/>
          </a:p>
          <a:p>
            <a:pPr marL="180000" lvl="1" indent="0">
              <a:spcBef>
                <a:spcPts val="0"/>
              </a:spcBef>
              <a:spcAft>
                <a:spcPts val="600"/>
              </a:spcAft>
              <a:buNone/>
            </a:pPr>
            <a:endParaRPr lang="fr-BE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BE"/>
              <a:t>Code on </a:t>
            </a:r>
            <a:r>
              <a:rPr lang="fr-BE">
                <a:hlinkClick r:id="rId5"/>
              </a:rPr>
              <a:t>https://github.com/OP-TED</a:t>
            </a:r>
            <a:endParaRPr lang="fr-BE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r-BE"/>
              <a:t>TED-XML </a:t>
            </a:r>
            <a:r>
              <a:rPr lang="fr-BE" err="1"/>
              <a:t>converter</a:t>
            </a:r>
            <a:r>
              <a:rPr lang="fr-BE"/>
              <a:t> – </a:t>
            </a:r>
            <a:r>
              <a:rPr lang="fr-BE" err="1"/>
              <a:t>from</a:t>
            </a:r>
            <a:r>
              <a:rPr lang="fr-BE"/>
              <a:t> </a:t>
            </a:r>
            <a:r>
              <a:rPr lang="fr-BE" err="1"/>
              <a:t>current</a:t>
            </a:r>
            <a:r>
              <a:rPr lang="fr-BE"/>
              <a:t> CN and CAN </a:t>
            </a:r>
            <a:r>
              <a:rPr lang="fr-BE" err="1"/>
              <a:t>forms</a:t>
            </a:r>
            <a:r>
              <a:rPr lang="fr-BE"/>
              <a:t> to (partial) eForms XML</a:t>
            </a:r>
          </a:p>
          <a:p>
            <a:pPr marL="359705" lvl="1" indent="-179705">
              <a:spcBef>
                <a:spcPts val="0"/>
              </a:spcBef>
              <a:spcAft>
                <a:spcPts val="600"/>
              </a:spcAft>
            </a:pPr>
            <a:r>
              <a:rPr lang="fr-BE" err="1"/>
              <a:t>Sample</a:t>
            </a:r>
            <a:r>
              <a:rPr lang="fr-BE"/>
              <a:t> notice </a:t>
            </a:r>
            <a:r>
              <a:rPr lang="fr-BE" err="1"/>
              <a:t>viewer</a:t>
            </a:r>
            <a:r>
              <a:rPr lang="fr-BE"/>
              <a:t> app – </a:t>
            </a:r>
            <a:r>
              <a:rPr lang="fr-BE" err="1"/>
              <a:t>generate</a:t>
            </a:r>
            <a:r>
              <a:rPr lang="fr-BE"/>
              <a:t> HTML </a:t>
            </a:r>
            <a:r>
              <a:rPr lang="fr-BE" err="1"/>
              <a:t>using</a:t>
            </a:r>
            <a:r>
              <a:rPr lang="fr-BE"/>
              <a:t> EFX </a:t>
            </a:r>
            <a:r>
              <a:rPr lang="fr-BE" err="1"/>
              <a:t>view-templates</a:t>
            </a:r>
            <a:endParaRPr lang="fr-BE"/>
          </a:p>
          <a:p>
            <a:pPr marL="359705" lvl="1" indent="-179705">
              <a:spcBef>
                <a:spcPts val="0"/>
              </a:spcBef>
              <a:spcAft>
                <a:spcPts val="600"/>
              </a:spcAft>
            </a:pPr>
            <a:r>
              <a:rPr lang="fr-BE" err="1"/>
              <a:t>Sample</a:t>
            </a:r>
            <a:r>
              <a:rPr lang="fr-BE"/>
              <a:t> notice editor app – </a:t>
            </a:r>
            <a:r>
              <a:rPr lang="fr-BE" err="1"/>
              <a:t>create</a:t>
            </a:r>
            <a:r>
              <a:rPr lang="fr-BE"/>
              <a:t> and </a:t>
            </a:r>
            <a:r>
              <a:rPr lang="fr-BE" err="1"/>
              <a:t>edit</a:t>
            </a:r>
            <a:r>
              <a:rPr lang="fr-BE"/>
              <a:t> eForms XML </a:t>
            </a:r>
            <a:r>
              <a:rPr lang="fr-BE" err="1"/>
              <a:t>using</a:t>
            </a:r>
            <a:r>
              <a:rPr lang="fr-BE"/>
              <a:t> SDK notice-types</a:t>
            </a:r>
          </a:p>
          <a:p>
            <a:pPr marL="359705" lvl="1" indent="-179705">
              <a:spcBef>
                <a:spcPts val="0"/>
              </a:spcBef>
              <a:spcAft>
                <a:spcPts val="600"/>
              </a:spcAft>
            </a:pPr>
            <a:r>
              <a:rPr lang="en-US"/>
              <a:t>EFX toolkit for Java</a:t>
            </a:r>
            <a:endParaRPr lang="fr-BE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>
              <a:hlinkClick r:id="rId4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0428514" y="1537074"/>
            <a:ext cx="1515629" cy="378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00730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9B123-9DE8-CB48-AFFC-C1ED581E1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9049869" cy="1325563"/>
          </a:xfrm>
        </p:spPr>
        <p:txBody>
          <a:bodyPr/>
          <a:lstStyle/>
          <a:p>
            <a:r>
              <a:rPr lang="en-US"/>
              <a:t>Status of TED applications</a:t>
            </a:r>
            <a:endParaRPr lang="en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3CCB7-CC0C-3C43-8709-600C5661D4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8279296" cy="4351338"/>
          </a:xfrm>
        </p:spPr>
        <p:txBody>
          <a:bodyPr vert="horz" lIns="0" tIns="45720" rIns="91440" bIns="45720" rtlCol="0" anchor="t">
            <a:normAutofit/>
          </a:bodyPr>
          <a:lstStyle/>
          <a:p>
            <a:pPr marL="179705" indent="-179705">
              <a:spcBef>
                <a:spcPts val="0"/>
              </a:spcBef>
              <a:spcAft>
                <a:spcPts val="600"/>
              </a:spcAft>
            </a:pPr>
            <a:r>
              <a:rPr lang="fr-BE">
                <a:hlinkClick r:id="rId3"/>
              </a:rPr>
              <a:t>Preview environment</a:t>
            </a:r>
            <a:r>
              <a:rPr lang="fr-BE"/>
              <a:t> </a:t>
            </a:r>
            <a:r>
              <a:rPr lang="fr-BE" err="1"/>
              <a:t>with</a:t>
            </a:r>
            <a:r>
              <a:rPr lang="fr-BE"/>
              <a:t> all applications - but not </a:t>
            </a:r>
            <a:r>
              <a:rPr lang="fr-BE" err="1"/>
              <a:t>finalised</a:t>
            </a:r>
            <a:r>
              <a:rPr lang="fr-BE"/>
              <a:t> or </a:t>
            </a:r>
            <a:r>
              <a:rPr lang="fr-BE" err="1"/>
              <a:t>integrated</a:t>
            </a:r>
            <a:endParaRPr lang="fr-BE" err="1">
              <a:cs typeface="Calibri"/>
            </a:endParaRPr>
          </a:p>
          <a:p>
            <a:pPr marL="359410" lvl="1" indent="-179705">
              <a:spcBef>
                <a:spcPts val="0"/>
              </a:spcBef>
              <a:spcAft>
                <a:spcPts val="600"/>
              </a:spcAft>
            </a:pPr>
            <a:r>
              <a:rPr lang="fr-BE"/>
              <a:t>New releases in </a:t>
            </a:r>
            <a:r>
              <a:rPr lang="fr-BE" err="1"/>
              <a:t>mid</a:t>
            </a:r>
            <a:r>
              <a:rPr lang="fr-BE"/>
              <a:t>/</a:t>
            </a:r>
            <a:r>
              <a:rPr lang="fr-BE" err="1"/>
              <a:t>late-October</a:t>
            </a:r>
            <a:endParaRPr lang="fr-BE" err="1">
              <a:cs typeface="Calibri"/>
            </a:endParaRPr>
          </a:p>
          <a:p>
            <a:pPr marL="179705" indent="-179705"/>
            <a:r>
              <a:rPr lang="en-US"/>
              <a:t>eNotices2: OP is testing release with SDK 1.0 and removing blocking issues</a:t>
            </a:r>
            <a:endParaRPr lang="en-US">
              <a:cs typeface="Calibri"/>
            </a:endParaRPr>
          </a:p>
          <a:p>
            <a:pPr marL="359410" lvl="1" indent="-179705"/>
            <a:r>
              <a:rPr lang="en-US"/>
              <a:t>Go-live focus on API, front-end improvements after November</a:t>
            </a:r>
            <a:endParaRPr lang="en-US">
              <a:cs typeface="Calibri"/>
            </a:endParaRPr>
          </a:p>
          <a:p>
            <a:pPr marL="179705" indent="-179705"/>
            <a:r>
              <a:rPr lang="en-US"/>
              <a:t>CVS: application </a:t>
            </a:r>
            <a:r>
              <a:rPr lang="en-US" err="1"/>
              <a:t>finalised</a:t>
            </a:r>
            <a:r>
              <a:rPr lang="en-US"/>
              <a:t> – but rules are still evolving</a:t>
            </a:r>
            <a:endParaRPr lang="en-US">
              <a:cs typeface="Calibri"/>
            </a:endParaRPr>
          </a:p>
          <a:p>
            <a:pPr marL="179705" indent="-179705"/>
            <a:r>
              <a:rPr lang="en-US"/>
              <a:t>TED Developer Portal (TEDAPI): </a:t>
            </a:r>
            <a:r>
              <a:rPr lang="en-US" err="1"/>
              <a:t>finalised</a:t>
            </a:r>
            <a:r>
              <a:rPr lang="en-US"/>
              <a:t> – to extend with developer profiles</a:t>
            </a:r>
            <a:endParaRPr lang="en-US">
              <a:cs typeface="Calibri"/>
            </a:endParaRPr>
          </a:p>
          <a:p>
            <a:pPr marL="179705" indent="-179705"/>
            <a:r>
              <a:rPr lang="en-US"/>
              <a:t>TED Viewer 2022: testing version using SDK 1.0 view-templates</a:t>
            </a:r>
            <a:endParaRPr lang="en-US">
              <a:cs typeface="Calibri"/>
            </a:endParaRPr>
          </a:p>
          <a:p>
            <a:pPr marL="179705" indent="-179705"/>
            <a:r>
              <a:rPr lang="en-US"/>
              <a:t>TED Monitor 2022: testing final version, preparing for production</a:t>
            </a:r>
            <a:endParaRPr lang="en-US">
              <a:cs typeface="Calibri"/>
            </a:endParaRPr>
          </a:p>
          <a:p>
            <a:pPr marL="179705" indent="-179705"/>
            <a:r>
              <a:rPr lang="en-US"/>
              <a:t>TED: testing final version, preparing for production end October</a:t>
            </a:r>
            <a:endParaRPr lang="en-US">
              <a:cs typeface="Calibri"/>
            </a:endParaRPr>
          </a:p>
          <a:p>
            <a:pPr marL="359410" lvl="1" indent="-179705"/>
            <a:r>
              <a:rPr lang="en-US">
                <a:ea typeface="+mn-lt"/>
                <a:cs typeface="+mn-lt"/>
              </a:rPr>
              <a:t>Publication number will go from 6 to 8 digits, also for TED-XML</a:t>
            </a:r>
            <a:endParaRPr lang="en-US">
              <a:cs typeface="Calibri"/>
            </a:endParaRPr>
          </a:p>
          <a:p>
            <a:pPr marL="179705" indent="-179705"/>
            <a:r>
              <a:rPr lang="en-US"/>
              <a:t>(TED 2.0: planned for summer 2023)</a:t>
            </a:r>
            <a:endParaRPr lang="en-US"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9843" y="4249270"/>
            <a:ext cx="3878338" cy="199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95879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2022 amendment to eForms regulation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8545286" cy="480825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BE">
                <a:hlinkClick r:id="rId3"/>
              </a:rPr>
              <a:t>Public consultation </a:t>
            </a:r>
            <a:r>
              <a:rPr lang="fr-BE"/>
              <a:t>closed 14 September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BE"/>
              <a:t>Member States formal meeting (ACPC committee) on 10 October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BE"/>
              <a:t>Publish in OJ (just) before 14 November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fr-BE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r-BE"/>
              <a:t>Main regulation clarifies (no practical impact for us all):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/>
              <a:t>Repeal: “Implementing Regulation (EU) 2015/1986 is repealed with effect from 14 November 2022”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/>
              <a:t>Transitional provision: “From 14 November 2022 to 24 October 2023, both the forms … may be used for the publication of notices…”</a:t>
            </a:r>
          </a:p>
          <a:p>
            <a:pPr marL="18000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/>
              <a:t>Annex changes (impact on schema, rules, codelists, templates, labels, etc)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/>
              <a:t>Framework agreements, Clean Vehicles Directive, green procurement, innovative procurement, EU funding, errors, corrections, clarifications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ABE63A-09CC-4AE6-A4E4-4089314AB0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12190" y="1453146"/>
            <a:ext cx="1944045" cy="1828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704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2022 amendment changes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8186057" cy="4808257"/>
          </a:xfrm>
        </p:spPr>
        <p:txBody>
          <a:bodyPr vert="horz" lIns="0" tIns="45720" rIns="91440" bIns="45720" rtlCol="0" anchor="t">
            <a:noAutofit/>
          </a:bodyPr>
          <a:lstStyle/>
          <a:p>
            <a:pPr marL="179705" indent="-179705">
              <a:spcBef>
                <a:spcPts val="0"/>
              </a:spcBef>
              <a:spcAft>
                <a:spcPts val="600"/>
              </a:spcAft>
            </a:pPr>
            <a:r>
              <a:rPr lang="fr-BE"/>
              <a:t>SDK 1.1 </a:t>
            </a:r>
            <a:r>
              <a:rPr lang="fr-BE" err="1"/>
              <a:t>contains</a:t>
            </a:r>
            <a:r>
              <a:rPr lang="fr-BE"/>
              <a:t> </a:t>
            </a:r>
            <a:r>
              <a:rPr lang="fr-BE" err="1"/>
              <a:t>most</a:t>
            </a:r>
            <a:r>
              <a:rPr lang="fr-BE"/>
              <a:t> of the </a:t>
            </a:r>
            <a:r>
              <a:rPr lang="fr-BE" err="1"/>
              <a:t>schema</a:t>
            </a:r>
            <a:r>
              <a:rPr lang="fr-BE"/>
              <a:t> changes:</a:t>
            </a:r>
            <a:endParaRPr lang="en-US"/>
          </a:p>
          <a:p>
            <a:pPr marL="359410" lvl="1" indent="-179705">
              <a:spcBef>
                <a:spcPts val="0"/>
              </a:spcBef>
              <a:spcAft>
                <a:spcPts val="600"/>
              </a:spcAft>
            </a:pPr>
            <a:r>
              <a:rPr lang="fr-BE"/>
              <a:t>10 new business </a:t>
            </a:r>
            <a:r>
              <a:rPr lang="fr-BE" err="1"/>
              <a:t>terms</a:t>
            </a:r>
            <a:r>
              <a:rPr lang="fr-BE"/>
              <a:t>:</a:t>
            </a:r>
            <a:endParaRPr lang="fr-BE">
              <a:cs typeface="Calibri"/>
            </a:endParaRPr>
          </a:p>
          <a:p>
            <a:pPr marL="539750" lvl="2" indent="-179705">
              <a:spcBef>
                <a:spcPts val="0"/>
              </a:spcBef>
              <a:spcAft>
                <a:spcPts val="600"/>
              </a:spcAft>
            </a:pPr>
            <a:r>
              <a:rPr lang="fr-BE"/>
              <a:t>Clean </a:t>
            </a:r>
            <a:r>
              <a:rPr lang="fr-BE" err="1"/>
              <a:t>Vehicle</a:t>
            </a:r>
            <a:r>
              <a:rPr lang="fr-BE"/>
              <a:t> Directive: 1 </a:t>
            </a:r>
            <a:r>
              <a:rPr lang="fr-BE" err="1"/>
              <a:t>indicator</a:t>
            </a:r>
            <a:r>
              <a:rPr lang="fr-BE"/>
              <a:t>, 2 codes</a:t>
            </a:r>
            <a:endParaRPr lang="fr-BE">
              <a:cs typeface="Calibri"/>
            </a:endParaRPr>
          </a:p>
          <a:p>
            <a:pPr marL="539750" lvl="2" indent="-179705">
              <a:spcBef>
                <a:spcPts val="0"/>
              </a:spcBef>
              <a:spcAft>
                <a:spcPts val="600"/>
              </a:spcAft>
            </a:pPr>
            <a:r>
              <a:rPr lang="en-US"/>
              <a:t>Green procurement criteria: 1 code</a:t>
            </a:r>
            <a:endParaRPr lang="en-US">
              <a:cs typeface="Calibri"/>
            </a:endParaRPr>
          </a:p>
          <a:p>
            <a:pPr marL="539750" lvl="2" indent="-179705">
              <a:spcBef>
                <a:spcPts val="0"/>
              </a:spcBef>
              <a:spcAft>
                <a:spcPts val="600"/>
              </a:spcAft>
            </a:pPr>
            <a:r>
              <a:rPr lang="en-US"/>
              <a:t>EU funds: 1 text in result, 3 </a:t>
            </a:r>
            <a:r>
              <a:rPr lang="en-US" err="1"/>
              <a:t>code+identifier+text</a:t>
            </a:r>
            <a:r>
              <a:rPr lang="en-US"/>
              <a:t> for competition</a:t>
            </a:r>
            <a:endParaRPr lang="en-US">
              <a:cs typeface="Calibri"/>
            </a:endParaRPr>
          </a:p>
          <a:p>
            <a:pPr marL="539750" lvl="2" indent="-179705">
              <a:spcBef>
                <a:spcPts val="0"/>
              </a:spcBef>
              <a:spcAft>
                <a:spcPts val="600"/>
              </a:spcAft>
            </a:pPr>
            <a:r>
              <a:rPr lang="en-US"/>
              <a:t>Non-disclosure agreement: 2 </a:t>
            </a:r>
            <a:r>
              <a:rPr lang="en-US" err="1"/>
              <a:t>indicator+text</a:t>
            </a:r>
            <a:endParaRPr lang="en-US" err="1">
              <a:cs typeface="Calibri"/>
            </a:endParaRPr>
          </a:p>
          <a:p>
            <a:pPr marL="539750" lvl="2" indent="-179705">
              <a:spcBef>
                <a:spcPts val="0"/>
              </a:spcBef>
              <a:spcAft>
                <a:spcPts val="600"/>
              </a:spcAft>
            </a:pPr>
            <a:r>
              <a:rPr lang="en-US"/>
              <a:t>Notice Dispatch Date </a:t>
            </a:r>
            <a:r>
              <a:rPr lang="en-US" err="1"/>
              <a:t>eSender</a:t>
            </a:r>
            <a:r>
              <a:rPr lang="en-US"/>
              <a:t>: 1 date</a:t>
            </a:r>
            <a:endParaRPr lang="en-US">
              <a:cs typeface="Calibri"/>
            </a:endParaRPr>
          </a:p>
          <a:p>
            <a:pPr marL="359410" lvl="1" indent="-179705">
              <a:spcBef>
                <a:spcPts val="0"/>
              </a:spcBef>
              <a:spcAft>
                <a:spcPts val="600"/>
              </a:spcAft>
            </a:pPr>
            <a:r>
              <a:rPr lang="en-US"/>
              <a:t>Corrections to which BTs allowed in which forms</a:t>
            </a:r>
            <a:endParaRPr lang="en-US">
              <a:cs typeface="Calibri"/>
            </a:endParaRPr>
          </a:p>
          <a:p>
            <a:pPr marL="359410" lvl="1" indent="-179705">
              <a:spcBef>
                <a:spcPts val="0"/>
              </a:spcBef>
              <a:spcAft>
                <a:spcPts val="600"/>
              </a:spcAft>
            </a:pPr>
            <a:r>
              <a:rPr lang="en-US"/>
              <a:t>Many description and name text improvements</a:t>
            </a:r>
            <a:endParaRPr lang="en-US">
              <a:cs typeface="Calibri"/>
            </a:endParaRPr>
          </a:p>
          <a:p>
            <a:pPr marL="18000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/>
          </a:p>
          <a:p>
            <a:pPr marL="179705" indent="-179705">
              <a:spcBef>
                <a:spcPts val="0"/>
              </a:spcBef>
              <a:spcAft>
                <a:spcPts val="600"/>
              </a:spcAft>
            </a:pPr>
            <a:r>
              <a:rPr lang="en-US"/>
              <a:t>Still to do in next SDKs:</a:t>
            </a:r>
            <a:endParaRPr lang="en-US">
              <a:cs typeface="Calibri"/>
            </a:endParaRPr>
          </a:p>
          <a:p>
            <a:pPr marL="359410" lvl="1" indent="-179705">
              <a:spcBef>
                <a:spcPts val="0"/>
              </a:spcBef>
              <a:spcAft>
                <a:spcPts val="600"/>
              </a:spcAft>
            </a:pPr>
            <a:r>
              <a:rPr lang="en-US"/>
              <a:t>Tender Ranked indicator</a:t>
            </a:r>
            <a:endParaRPr lang="en-US">
              <a:cs typeface="Calibri"/>
            </a:endParaRPr>
          </a:p>
          <a:p>
            <a:pPr marL="359410" lvl="1" indent="-179705">
              <a:spcBef>
                <a:spcPts val="0"/>
              </a:spcBef>
              <a:spcAft>
                <a:spcPts val="600"/>
              </a:spcAft>
            </a:pPr>
            <a:r>
              <a:rPr lang="en-US"/>
              <a:t>Framework agreement: 3 values to split estimated and maximum</a:t>
            </a:r>
            <a:endParaRPr lang="en-US">
              <a:cs typeface="Calibri"/>
            </a:endParaRPr>
          </a:p>
          <a:p>
            <a:pPr marL="359410" lvl="1" indent="-179705">
              <a:spcBef>
                <a:spcPts val="0"/>
              </a:spcBef>
              <a:spcAft>
                <a:spcPts val="600"/>
              </a:spcAft>
            </a:pPr>
            <a:r>
              <a:rPr lang="en-US"/>
              <a:t>Complete the changes to rules, notice-types, view-templates, labels…</a:t>
            </a:r>
            <a:endParaRPr lang="en-US">
              <a:cs typeface="Calibri" panose="020F0502020204030204"/>
            </a:endParaRPr>
          </a:p>
          <a:p>
            <a:pPr marL="18000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074AF3-11C4-4818-9439-2389B61BCC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6543" y="3596521"/>
            <a:ext cx="3353541" cy="2785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24917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9B123-9DE8-CB48-AFFC-C1ED581E1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9049869" cy="1325563"/>
          </a:xfrm>
        </p:spPr>
        <p:txBody>
          <a:bodyPr/>
          <a:lstStyle/>
          <a:p>
            <a:r>
              <a:rPr lang="en-US"/>
              <a:t>Next steps and issues at Publications Office</a:t>
            </a:r>
            <a:endParaRPr lang="en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3CCB7-CC0C-3C43-8709-600C5661D4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040007" cy="4351338"/>
          </a:xfrm>
        </p:spPr>
        <p:txBody>
          <a:bodyPr vert="horz" lIns="0" tIns="45720" rIns="91440" bIns="45720" rtlCol="0" anchor="t">
            <a:normAutofit/>
          </a:bodyPr>
          <a:lstStyle/>
          <a:p>
            <a:pPr marL="179705" indent="-179705"/>
            <a:r>
              <a:rPr lang="en-US"/>
              <a:t>SDK 1.x applications in OP Acceptance </a:t>
            </a:r>
            <a:r>
              <a:rPr lang="en-US">
                <a:ea typeface="+mn-lt"/>
                <a:cs typeface="+mn-lt"/>
              </a:rPr>
              <a:t>(and Production) </a:t>
            </a:r>
            <a:r>
              <a:rPr lang="en-US"/>
              <a:t>and public Preview environments </a:t>
            </a:r>
          </a:p>
          <a:p>
            <a:pPr marL="359410" lvl="1" indent="-179705"/>
            <a:r>
              <a:rPr lang="en-US"/>
              <a:t>Complete developments (mainly eNotices2 front-end)</a:t>
            </a:r>
            <a:endParaRPr lang="en-US">
              <a:cs typeface="Calibri"/>
            </a:endParaRPr>
          </a:p>
          <a:p>
            <a:endParaRPr lang="en-US"/>
          </a:p>
          <a:p>
            <a:pPr marL="179705" indent="-179705"/>
            <a:r>
              <a:rPr lang="en-US"/>
              <a:t>SDKs 1.2 and 1.3 in October - and then after November</a:t>
            </a:r>
            <a:endParaRPr lang="en-US">
              <a:cs typeface="Calibri"/>
            </a:endParaRPr>
          </a:p>
          <a:p>
            <a:endParaRPr lang="en-US"/>
          </a:p>
          <a:p>
            <a:pPr marL="179705" indent="-179705"/>
            <a:r>
              <a:rPr lang="en-US"/>
              <a:t>Document and clean up APIs (URLs, parameters, etc)</a:t>
            </a:r>
            <a:endParaRPr lang="en-US" err="1">
              <a:cs typeface="Calibri"/>
            </a:endParaRPr>
          </a:p>
          <a:p>
            <a:endParaRPr lang="en-US"/>
          </a:p>
          <a:p>
            <a:pPr marL="179705" indent="-179705"/>
            <a:r>
              <a:rPr lang="en-US"/>
              <a:t>More SDK documentation and support</a:t>
            </a:r>
            <a:endParaRPr lang="en-US">
              <a:cs typeface="Calibri"/>
            </a:endParaRPr>
          </a:p>
          <a:p>
            <a:pPr lvl="1"/>
            <a:endParaRPr lang="en-US"/>
          </a:p>
          <a:p>
            <a:pPr marL="179705" indent="-179705"/>
            <a:r>
              <a:rPr lang="en-US"/>
              <a:t>Build the converter service API and extend sample applications</a:t>
            </a:r>
            <a:endParaRPr lang="en-US">
              <a:cs typeface="Calibri"/>
            </a:endParaRPr>
          </a:p>
          <a:p>
            <a:pPr marL="180000" lvl="1" indent="0">
              <a:buNone/>
            </a:pPr>
            <a:endParaRPr lang="en-US"/>
          </a:p>
          <a:p>
            <a:pPr marL="180000" lvl="1" indent="0">
              <a:buNone/>
            </a:pPr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C13890-7ACB-4F29-8ED4-A36E1855B6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1772" y="2751147"/>
            <a:ext cx="1755514" cy="7431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4441224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9B123-9DE8-CB48-AFFC-C1ED581E1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9049869" cy="1325563"/>
          </a:xfrm>
        </p:spPr>
        <p:txBody>
          <a:bodyPr/>
          <a:lstStyle/>
          <a:p>
            <a:r>
              <a:rPr lang="en-US"/>
              <a:t>Next steps and issues at eSenders</a:t>
            </a:r>
            <a:endParaRPr lang="en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3CCB7-CC0C-3C43-8709-600C5661D4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9437915" cy="4351338"/>
          </a:xfrm>
        </p:spPr>
        <p:txBody>
          <a:bodyPr vert="horz" lIns="0" tIns="45720" rIns="91440" bIns="45720" rtlCol="0" anchor="t">
            <a:normAutofit lnSpcReduction="10000"/>
          </a:bodyPr>
          <a:lstStyle/>
          <a:p>
            <a:pPr marL="179705" indent="-179705"/>
            <a:r>
              <a:rPr lang="en-US"/>
              <a:t>When will each </a:t>
            </a:r>
            <a:r>
              <a:rPr lang="en-US" err="1"/>
              <a:t>eSender</a:t>
            </a:r>
            <a:r>
              <a:rPr lang="en-US"/>
              <a:t> switch to </a:t>
            </a:r>
            <a:r>
              <a:rPr lang="en-US" err="1"/>
              <a:t>eForms</a:t>
            </a:r>
            <a:r>
              <a:rPr lang="en-US"/>
              <a:t>?  How to do onboarding?  Survey?</a:t>
            </a:r>
          </a:p>
          <a:p>
            <a:endParaRPr lang="en-US"/>
          </a:p>
          <a:p>
            <a:pPr marL="179705" indent="-179705"/>
            <a:r>
              <a:rPr lang="en-US"/>
              <a:t>Impact on:</a:t>
            </a:r>
            <a:endParaRPr lang="en-US">
              <a:cs typeface="Calibri"/>
            </a:endParaRPr>
          </a:p>
          <a:p>
            <a:pPr marL="359410" lvl="1" indent="-179705"/>
            <a:r>
              <a:rPr lang="en-US"/>
              <a:t>OP processing of notices – sudden end of manual validation for certain countries</a:t>
            </a:r>
          </a:p>
          <a:p>
            <a:pPr marL="359410" lvl="1" indent="-179705"/>
            <a:r>
              <a:rPr lang="en-US">
                <a:cs typeface="Calibri"/>
              </a:rPr>
              <a:t>OP TED helpdesk – have the answer to eSenders and end users</a:t>
            </a:r>
          </a:p>
          <a:p>
            <a:pPr marL="359410" lvl="1" indent="-179705"/>
            <a:r>
              <a:rPr lang="en-US"/>
              <a:t>TED data </a:t>
            </a:r>
            <a:r>
              <a:rPr lang="en-US" err="1"/>
              <a:t>reusers</a:t>
            </a:r>
            <a:r>
              <a:rPr lang="en-US"/>
              <a:t> – must adapt to consume </a:t>
            </a:r>
            <a:r>
              <a:rPr lang="en-US" err="1"/>
              <a:t>eForms</a:t>
            </a:r>
            <a:r>
              <a:rPr lang="en-US"/>
              <a:t> XML but depends on their markets</a:t>
            </a:r>
            <a:endParaRPr lang="en-US">
              <a:cs typeface="Calibri"/>
            </a:endParaRPr>
          </a:p>
          <a:p>
            <a:pPr marL="359410" lvl="1" indent="-179705"/>
            <a:r>
              <a:rPr lang="en-US"/>
              <a:t>Buyers – once a procedure is in </a:t>
            </a:r>
            <a:r>
              <a:rPr lang="en-US" err="1"/>
              <a:t>eForms</a:t>
            </a:r>
            <a:r>
              <a:rPr lang="en-US"/>
              <a:t>, there’s no going back</a:t>
            </a:r>
            <a:endParaRPr lang="en-US">
              <a:cs typeface="Calibri"/>
            </a:endParaRPr>
          </a:p>
          <a:p>
            <a:pPr marL="180000" lvl="1" indent="0">
              <a:buNone/>
            </a:pPr>
            <a:endParaRPr lang="en-US"/>
          </a:p>
          <a:p>
            <a:pPr marL="179705" indent="-179705"/>
            <a:r>
              <a:rPr lang="en-US"/>
              <a:t>Is national tailoring completed (and published) in all countries?  </a:t>
            </a:r>
          </a:p>
          <a:p>
            <a:pPr marL="359410" lvl="1" indent="-179705"/>
            <a:r>
              <a:rPr lang="en-US"/>
              <a:t>Any other (non-technical) dependencies?</a:t>
            </a:r>
            <a:endParaRPr lang="en-US">
              <a:cs typeface="Calibri"/>
            </a:endParaRPr>
          </a:p>
          <a:p>
            <a:endParaRPr lang="en-US"/>
          </a:p>
          <a:p>
            <a:pPr marL="179705" indent="-179705"/>
            <a:r>
              <a:rPr lang="en-US"/>
              <a:t>Information and training for buyers and end users?</a:t>
            </a:r>
            <a:endParaRPr lang="en-US">
              <a:cs typeface="Calibri"/>
            </a:endParaRPr>
          </a:p>
          <a:p>
            <a:pPr marL="180000" lvl="1" indent="0">
              <a:buNone/>
            </a:pPr>
            <a:endParaRPr lang="en-US"/>
          </a:p>
        </p:txBody>
      </p:sp>
      <p:pic>
        <p:nvPicPr>
          <p:cNvPr id="8" name="Picture 7" descr="A picture containing clock, watch, gauge&#10;&#10;Description automatically generated">
            <a:extLst>
              <a:ext uri="{FF2B5EF4-FFF2-40B4-BE49-F238E27FC236}">
                <a16:creationId xmlns:a16="http://schemas.microsoft.com/office/drawing/2014/main" id="{22883559-40F8-45F4-B783-1DA1790BE3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2640" y="3918856"/>
            <a:ext cx="1590058" cy="239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62476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EEA7D1-81A7-AC49-9E45-B6E9D3B3AB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sz="2400"/>
              <a:t>Thank you for your Attention</a:t>
            </a:r>
            <a:br>
              <a:rPr lang="fr-BE"/>
            </a:br>
            <a:br>
              <a:rPr lang="fr-BE"/>
            </a:br>
            <a:r>
              <a:rPr lang="fr-BE" sz="3600"/>
              <a:t>Any questions?</a:t>
            </a:r>
            <a:endParaRPr lang="en-LU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EB51BBF-29F1-CE47-81B0-088E4E273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3008" y="3991367"/>
            <a:ext cx="3590709" cy="462017"/>
          </a:xfrm>
        </p:spPr>
        <p:txBody>
          <a:bodyPr/>
          <a:lstStyle/>
          <a:p>
            <a:pPr marL="180000" lvl="1" algn="l"/>
            <a:r>
              <a:rPr lang="en-US">
                <a:hlinkClick r:id="rId2"/>
              </a:rPr>
              <a:t>ted@publications.europa.eu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877" y="1433109"/>
            <a:ext cx="4032090" cy="252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44644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P Ted">
      <a:dk1>
        <a:srgbClr val="000000"/>
      </a:dk1>
      <a:lt1>
        <a:srgbClr val="FFFFFF"/>
      </a:lt1>
      <a:dk2>
        <a:srgbClr val="44546A"/>
      </a:dk2>
      <a:lt2>
        <a:srgbClr val="DFE9F2"/>
      </a:lt2>
      <a:accent1>
        <a:srgbClr val="339900"/>
      </a:accent1>
      <a:accent2>
        <a:srgbClr val="6699CC"/>
      </a:accent2>
      <a:accent3>
        <a:srgbClr val="BFD850"/>
      </a:accent3>
      <a:accent4>
        <a:srgbClr val="E1EDAE"/>
      </a:accent4>
      <a:accent5>
        <a:srgbClr val="AAD5F9"/>
      </a:accent5>
      <a:accent6>
        <a:srgbClr val="D3EBF9"/>
      </a:accent6>
      <a:hlink>
        <a:srgbClr val="6699CC"/>
      </a:hlink>
      <a:folHlink>
        <a:srgbClr val="99228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d white background 2" id="{C59D9873-4D94-C240-9996-658E03F38C14}" vid="{6D02428C-7CBB-A84F-BFD0-CFB2B75305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6a7f24e-e0df-4592-b6e0-4a62e251a0e5" xsi:nil="true"/>
    <lcf76f155ced4ddcb4097134ff3c332f xmlns="cce4269c-1bca-4c47-bcbd-0ca0cb14aa6e">
      <Terms xmlns="http://schemas.microsoft.com/office/infopath/2007/PartnerControls"/>
    </lcf76f155ced4ddcb4097134ff3c332f>
    <SharedWithUsers xmlns="96a7f24e-e0df-4592-b6e0-4a62e251a0e5">
      <UserInfo>
        <DisplayName>SCHMIDT Marc Christopher (GROW)</DisplayName>
        <AccountId>84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A6791DDFFC024DAA4136D92359EB10" ma:contentTypeVersion="13" ma:contentTypeDescription="Create a new document." ma:contentTypeScope="" ma:versionID="ea321b4f234790b1dcdfd2c0a034191a">
  <xsd:schema xmlns:xsd="http://www.w3.org/2001/XMLSchema" xmlns:xs="http://www.w3.org/2001/XMLSchema" xmlns:p="http://schemas.microsoft.com/office/2006/metadata/properties" xmlns:ns2="cce4269c-1bca-4c47-bcbd-0ca0cb14aa6e" xmlns:ns3="96a7f24e-e0df-4592-b6e0-4a62e251a0e5" targetNamespace="http://schemas.microsoft.com/office/2006/metadata/properties" ma:root="true" ma:fieldsID="c0bc2ca0a0231eb86a586464861eb478" ns2:_="" ns3:_="">
    <xsd:import namespace="cce4269c-1bca-4c47-bcbd-0ca0cb14aa6e"/>
    <xsd:import namespace="96a7f24e-e0df-4592-b6e0-4a62e251a0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e4269c-1bca-4c47-bcbd-0ca0cb14a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2b2fad6-9d2c-441c-a321-3f5f1e9bd9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a7f24e-e0df-4592-b6e0-4a62e251a0e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752f0e4-ce4d-4dd6-bee9-8d6d8b668caa}" ma:internalName="TaxCatchAll" ma:showField="CatchAllData" ma:web="96a7f24e-e0df-4592-b6e0-4a62e251a0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5E2175-0356-4D9C-86C7-5E30E89742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A05E6F-8B48-44D8-A659-501496434108}">
  <ds:schemaRefs>
    <ds:schemaRef ds:uri="96a7f24e-e0df-4592-b6e0-4a62e251a0e5"/>
    <ds:schemaRef ds:uri="cce4269c-1bca-4c47-bcbd-0ca0cb14aa6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CE39B10-8839-4F32-8318-CA802883B616}">
  <ds:schemaRefs>
    <ds:schemaRef ds:uri="96a7f24e-e0df-4592-b6e0-4a62e251a0e5"/>
    <ds:schemaRef ds:uri="cce4269c-1bca-4c47-bcbd-0ca0cb14aa6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9</Slides>
  <Notes>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Current status of eforms Implementation </vt:lpstr>
      <vt:lpstr>eForms implementation at the Publications Office</vt:lpstr>
      <vt:lpstr>TED Docs, Software Development Kit and code</vt:lpstr>
      <vt:lpstr>Status of TED applications</vt:lpstr>
      <vt:lpstr>2022 amendment to eForms regulation</vt:lpstr>
      <vt:lpstr>2022 amendment changes</vt:lpstr>
      <vt:lpstr>Next steps and issues at Publications Office</vt:lpstr>
      <vt:lpstr>Next steps and issues at eSenders</vt:lpstr>
      <vt:lpstr>Thank you for your Attention  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DAMAN Claudia (OP)</dc:creator>
  <cp:revision>1</cp:revision>
  <cp:lastPrinted>2022-09-29T06:39:46Z</cp:lastPrinted>
  <dcterms:created xsi:type="dcterms:W3CDTF">2021-08-31T15:01:52Z</dcterms:created>
  <dcterms:modified xsi:type="dcterms:W3CDTF">2022-09-29T07:10:02Z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0x0101008BA6791DDFFC024DAA4136D92359EB10</vt:lpwstr>
  </property>
  <property fmtid="{D5CDD505-2E9C-101B-9397-08002B2CF9AE}" pid="3" name="Unit_Directorates_tax">
    <vt:lpwstr/>
  </property>
  <property fmtid="{D5CDD505-2E9C-101B-9397-08002B2CF9AE}" pid="4" name="MSIP_Label_6bd9ddd1-4d20-43f6-abfa-fc3c07406f94_Enabled">
    <vt:lpwstr>true</vt:lpwstr>
  </property>
  <property fmtid="{D5CDD505-2E9C-101B-9397-08002B2CF9AE}" pid="5" name="MSIP_Label_6bd9ddd1-4d20-43f6-abfa-fc3c07406f94_SetDate">
    <vt:lpwstr>2022-04-25T08:38:37Z</vt:lpwstr>
  </property>
  <property fmtid="{D5CDD505-2E9C-101B-9397-08002B2CF9AE}" pid="6" name="MSIP_Label_6bd9ddd1-4d20-43f6-abfa-fc3c07406f94_Method">
    <vt:lpwstr>Standard</vt:lpwstr>
  </property>
  <property fmtid="{D5CDD505-2E9C-101B-9397-08002B2CF9AE}" pid="7" name="MSIP_Label_6bd9ddd1-4d20-43f6-abfa-fc3c07406f94_Name">
    <vt:lpwstr>Commission Use</vt:lpwstr>
  </property>
  <property fmtid="{D5CDD505-2E9C-101B-9397-08002B2CF9AE}" pid="8" name="MSIP_Label_6bd9ddd1-4d20-43f6-abfa-fc3c07406f94_SiteId">
    <vt:lpwstr>b24c8b06-522c-46fe-9080-70926f8dddb1</vt:lpwstr>
  </property>
  <property fmtid="{D5CDD505-2E9C-101B-9397-08002B2CF9AE}" pid="9" name="MSIP_Label_6bd9ddd1-4d20-43f6-abfa-fc3c07406f94_ActionId">
    <vt:lpwstr>b2e458d0-8ff7-46c2-8285-776614a4e4a5</vt:lpwstr>
  </property>
  <property fmtid="{D5CDD505-2E9C-101B-9397-08002B2CF9AE}" pid="10" name="MSIP_Label_6bd9ddd1-4d20-43f6-abfa-fc3c07406f94_ContentBits">
    <vt:lpwstr>0</vt:lpwstr>
  </property>
  <property fmtid="{D5CDD505-2E9C-101B-9397-08002B2CF9AE}" pid="11" name="MediaServiceImageTags">
    <vt:lpwstr/>
  </property>
</Properties>
</file>