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56" r:id="rId5"/>
    <p:sldId id="306" r:id="rId6"/>
    <p:sldId id="303" r:id="rId7"/>
    <p:sldId id="302" r:id="rId8"/>
    <p:sldId id="307" r:id="rId9"/>
    <p:sldId id="308" r:id="rId10"/>
    <p:sldId id="309" r:id="rId11"/>
    <p:sldId id="310" r:id="rId12"/>
    <p:sldId id="311" r:id="rId13"/>
    <p:sldId id="312" r:id="rId14"/>
    <p:sldId id="304" r:id="rId15"/>
    <p:sldId id="30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A1E6E7-51A0-4204-BCA1-E4B46D212C69}" v="185" dt="2022-09-27T00:42:23.354"/>
    <p1510:client id="{A5374A1A-C046-440D-BC2A-4E7646C1DEE9}" v="222" dt="2022-09-27T11:36:19.2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245" autoAdjust="0"/>
    <p:restoredTop sz="66885" autoAdjust="0"/>
  </p:normalViewPr>
  <p:slideViewPr>
    <p:cSldViewPr snapToGrid="0">
      <p:cViewPr varScale="1">
        <p:scale>
          <a:sx n="83" d="100"/>
          <a:sy n="83" d="100"/>
        </p:scale>
        <p:origin x="77" y="1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182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USOCHATZAKIS Ioannis (OP)" userId="2e5cd8bb-a6c8-436d-b390-a00e325b66e4" providerId="ADAL" clId="{A5374A1A-C046-440D-BC2A-4E7646C1DEE9}"/>
    <pc:docChg chg="modSld">
      <pc:chgData name="ROUSOCHATZAKIS Ioannis (OP)" userId="2e5cd8bb-a6c8-436d-b390-a00e325b66e4" providerId="ADAL" clId="{A5374A1A-C046-440D-BC2A-4E7646C1DEE9}" dt="2022-09-27T11:36:19.263" v="229" actId="20577"/>
      <pc:docMkLst>
        <pc:docMk/>
      </pc:docMkLst>
      <pc:sldChg chg="modSp">
        <pc:chgData name="ROUSOCHATZAKIS Ioannis (OP)" userId="2e5cd8bb-a6c8-436d-b390-a00e325b66e4" providerId="ADAL" clId="{A5374A1A-C046-440D-BC2A-4E7646C1DEE9}" dt="2022-09-27T11:29:58.762" v="88" actId="5793"/>
        <pc:sldMkLst>
          <pc:docMk/>
          <pc:sldMk cId="1123462557" sldId="303"/>
        </pc:sldMkLst>
        <pc:spChg chg="mod">
          <ac:chgData name="ROUSOCHATZAKIS Ioannis (OP)" userId="2e5cd8bb-a6c8-436d-b390-a00e325b66e4" providerId="ADAL" clId="{A5374A1A-C046-440D-BC2A-4E7646C1DEE9}" dt="2022-09-27T11:29:58.762" v="88" actId="5793"/>
          <ac:spMkLst>
            <pc:docMk/>
            <pc:sldMk cId="1123462557" sldId="303"/>
            <ac:spMk id="5" creationId="{E44F45F6-EDB0-402A-AF6C-3543B9927F66}"/>
          </ac:spMkLst>
        </pc:spChg>
      </pc:sldChg>
      <pc:sldChg chg="modSp modAnim">
        <pc:chgData name="ROUSOCHATZAKIS Ioannis (OP)" userId="2e5cd8bb-a6c8-436d-b390-a00e325b66e4" providerId="ADAL" clId="{A5374A1A-C046-440D-BC2A-4E7646C1DEE9}" dt="2022-09-27T11:28:43.883" v="60" actId="20577"/>
        <pc:sldMkLst>
          <pc:docMk/>
          <pc:sldMk cId="4160519234" sldId="306"/>
        </pc:sldMkLst>
        <pc:spChg chg="mod">
          <ac:chgData name="ROUSOCHATZAKIS Ioannis (OP)" userId="2e5cd8bb-a6c8-436d-b390-a00e325b66e4" providerId="ADAL" clId="{A5374A1A-C046-440D-BC2A-4E7646C1DEE9}" dt="2022-09-27T11:28:43.883" v="60" actId="20577"/>
          <ac:spMkLst>
            <pc:docMk/>
            <pc:sldMk cId="4160519234" sldId="306"/>
            <ac:spMk id="3" creationId="{F7508A97-FC67-42B5-865C-084A63D641A9}"/>
          </ac:spMkLst>
        </pc:spChg>
      </pc:sldChg>
      <pc:sldChg chg="modSp mod modAnim">
        <pc:chgData name="ROUSOCHATZAKIS Ioannis (OP)" userId="2e5cd8bb-a6c8-436d-b390-a00e325b66e4" providerId="ADAL" clId="{A5374A1A-C046-440D-BC2A-4E7646C1DEE9}" dt="2022-09-27T11:32:33.248" v="225" actId="20577"/>
        <pc:sldMkLst>
          <pc:docMk/>
          <pc:sldMk cId="3450553948" sldId="307"/>
        </pc:sldMkLst>
        <pc:spChg chg="mod">
          <ac:chgData name="ROUSOCHATZAKIS Ioannis (OP)" userId="2e5cd8bb-a6c8-436d-b390-a00e325b66e4" providerId="ADAL" clId="{A5374A1A-C046-440D-BC2A-4E7646C1DEE9}" dt="2022-09-27T11:30:31.325" v="96" actId="20577"/>
          <ac:spMkLst>
            <pc:docMk/>
            <pc:sldMk cId="3450553948" sldId="307"/>
            <ac:spMk id="2" creationId="{88A5500E-1989-4256-877B-BEDD359E23FE}"/>
          </ac:spMkLst>
        </pc:spChg>
        <pc:spChg chg="mod">
          <ac:chgData name="ROUSOCHATZAKIS Ioannis (OP)" userId="2e5cd8bb-a6c8-436d-b390-a00e325b66e4" providerId="ADAL" clId="{A5374A1A-C046-440D-BC2A-4E7646C1DEE9}" dt="2022-09-27T11:32:26.501" v="224" actId="20577"/>
          <ac:spMkLst>
            <pc:docMk/>
            <pc:sldMk cId="3450553948" sldId="307"/>
            <ac:spMk id="3" creationId="{6807DFE8-CABC-4F83-A4B2-3888CAF44BD4}"/>
          </ac:spMkLst>
        </pc:spChg>
        <pc:spChg chg="mod">
          <ac:chgData name="ROUSOCHATZAKIS Ioannis (OP)" userId="2e5cd8bb-a6c8-436d-b390-a00e325b66e4" providerId="ADAL" clId="{A5374A1A-C046-440D-BC2A-4E7646C1DEE9}" dt="2022-09-27T11:32:33.248" v="225" actId="20577"/>
          <ac:spMkLst>
            <pc:docMk/>
            <pc:sldMk cId="3450553948" sldId="307"/>
            <ac:spMk id="5" creationId="{878414E5-3723-4CD3-8FC8-F871D71FC480}"/>
          </ac:spMkLst>
        </pc:spChg>
      </pc:sldChg>
      <pc:sldChg chg="modSp">
        <pc:chgData name="ROUSOCHATZAKIS Ioannis (OP)" userId="2e5cd8bb-a6c8-436d-b390-a00e325b66e4" providerId="ADAL" clId="{A5374A1A-C046-440D-BC2A-4E7646C1DEE9}" dt="2022-09-27T11:36:19.263" v="229" actId="20577"/>
        <pc:sldMkLst>
          <pc:docMk/>
          <pc:sldMk cId="2271580772" sldId="312"/>
        </pc:sldMkLst>
        <pc:spChg chg="mod">
          <ac:chgData name="ROUSOCHATZAKIS Ioannis (OP)" userId="2e5cd8bb-a6c8-436d-b390-a00e325b66e4" providerId="ADAL" clId="{A5374A1A-C046-440D-BC2A-4E7646C1DEE9}" dt="2022-09-27T11:36:19.263" v="229" actId="20577"/>
          <ac:spMkLst>
            <pc:docMk/>
            <pc:sldMk cId="2271580772" sldId="312"/>
            <ac:spMk id="3" creationId="{E6D77908-FE2E-4AD7-8343-D440FCC809DA}"/>
          </ac:spMkLst>
        </pc:spChg>
      </pc:sldChg>
    </pc:docChg>
  </pc:docChgLst>
  <pc:docChgLst>
    <pc:chgData name="ROUSOCHATZAKIS Ioannis (OP)" userId="2e5cd8bb-a6c8-436d-b390-a00e325b66e4" providerId="ADAL" clId="{2CA1E6E7-51A0-4204-BCA1-E4B46D212C69}"/>
    <pc:docChg chg="undo custSel addSld delSld modSld sldOrd">
      <pc:chgData name="ROUSOCHATZAKIS Ioannis (OP)" userId="2e5cd8bb-a6c8-436d-b390-a00e325b66e4" providerId="ADAL" clId="{2CA1E6E7-51A0-4204-BCA1-E4B46D212C69}" dt="2022-09-27T00:42:23.354" v="6236" actId="113"/>
      <pc:docMkLst>
        <pc:docMk/>
      </pc:docMkLst>
      <pc:sldChg chg="modSp mod">
        <pc:chgData name="ROUSOCHATZAKIS Ioannis (OP)" userId="2e5cd8bb-a6c8-436d-b390-a00e325b66e4" providerId="ADAL" clId="{2CA1E6E7-51A0-4204-BCA1-E4B46D212C69}" dt="2022-09-27T00:05:30.633" v="6040" actId="20577"/>
        <pc:sldMkLst>
          <pc:docMk/>
          <pc:sldMk cId="1421579206" sldId="256"/>
        </pc:sldMkLst>
        <pc:spChg chg="mod">
          <ac:chgData name="ROUSOCHATZAKIS Ioannis (OP)" userId="2e5cd8bb-a6c8-436d-b390-a00e325b66e4" providerId="ADAL" clId="{2CA1E6E7-51A0-4204-BCA1-E4B46D212C69}" dt="2022-09-26T08:43:29.108" v="15" actId="20577"/>
          <ac:spMkLst>
            <pc:docMk/>
            <pc:sldMk cId="1421579206" sldId="256"/>
            <ac:spMk id="2" creationId="{00000000-0000-0000-0000-000000000000}"/>
          </ac:spMkLst>
        </pc:spChg>
        <pc:spChg chg="mod">
          <ac:chgData name="ROUSOCHATZAKIS Ioannis (OP)" userId="2e5cd8bb-a6c8-436d-b390-a00e325b66e4" providerId="ADAL" clId="{2CA1E6E7-51A0-4204-BCA1-E4B46D212C69}" dt="2022-09-27T00:05:30.633" v="6040" actId="20577"/>
          <ac:spMkLst>
            <pc:docMk/>
            <pc:sldMk cId="1421579206" sldId="256"/>
            <ac:spMk id="4" creationId="{00000000-0000-0000-0000-000000000000}"/>
          </ac:spMkLst>
        </pc:spChg>
      </pc:sldChg>
      <pc:sldChg chg="del">
        <pc:chgData name="ROUSOCHATZAKIS Ioannis (OP)" userId="2e5cd8bb-a6c8-436d-b390-a00e325b66e4" providerId="ADAL" clId="{2CA1E6E7-51A0-4204-BCA1-E4B46D212C69}" dt="2022-09-26T08:43:33.437" v="17" actId="47"/>
        <pc:sldMkLst>
          <pc:docMk/>
          <pc:sldMk cId="495497947" sldId="292"/>
        </pc:sldMkLst>
      </pc:sldChg>
      <pc:sldChg chg="del">
        <pc:chgData name="ROUSOCHATZAKIS Ioannis (OP)" userId="2e5cd8bb-a6c8-436d-b390-a00e325b66e4" providerId="ADAL" clId="{2CA1E6E7-51A0-4204-BCA1-E4B46D212C69}" dt="2022-09-26T08:43:33.974" v="18" actId="47"/>
        <pc:sldMkLst>
          <pc:docMk/>
          <pc:sldMk cId="3052164028" sldId="293"/>
        </pc:sldMkLst>
      </pc:sldChg>
      <pc:sldChg chg="del">
        <pc:chgData name="ROUSOCHATZAKIS Ioannis (OP)" userId="2e5cd8bb-a6c8-436d-b390-a00e325b66e4" providerId="ADAL" clId="{2CA1E6E7-51A0-4204-BCA1-E4B46D212C69}" dt="2022-09-26T08:43:34.617" v="19" actId="47"/>
        <pc:sldMkLst>
          <pc:docMk/>
          <pc:sldMk cId="1637195557" sldId="294"/>
        </pc:sldMkLst>
      </pc:sldChg>
      <pc:sldChg chg="del">
        <pc:chgData name="ROUSOCHATZAKIS Ioannis (OP)" userId="2e5cd8bb-a6c8-436d-b390-a00e325b66e4" providerId="ADAL" clId="{2CA1E6E7-51A0-4204-BCA1-E4B46D212C69}" dt="2022-09-26T08:43:40.629" v="22" actId="47"/>
        <pc:sldMkLst>
          <pc:docMk/>
          <pc:sldMk cId="588582792" sldId="295"/>
        </pc:sldMkLst>
      </pc:sldChg>
      <pc:sldChg chg="del">
        <pc:chgData name="ROUSOCHATZAKIS Ioannis (OP)" userId="2e5cd8bb-a6c8-436d-b390-a00e325b66e4" providerId="ADAL" clId="{2CA1E6E7-51A0-4204-BCA1-E4B46D212C69}" dt="2022-09-26T08:43:32.634" v="16" actId="47"/>
        <pc:sldMkLst>
          <pc:docMk/>
          <pc:sldMk cId="1628935623" sldId="296"/>
        </pc:sldMkLst>
      </pc:sldChg>
      <pc:sldChg chg="del">
        <pc:chgData name="ROUSOCHATZAKIS Ioannis (OP)" userId="2e5cd8bb-a6c8-436d-b390-a00e325b66e4" providerId="ADAL" clId="{2CA1E6E7-51A0-4204-BCA1-E4B46D212C69}" dt="2022-09-26T08:43:41.253" v="23" actId="47"/>
        <pc:sldMkLst>
          <pc:docMk/>
          <pc:sldMk cId="2029190354" sldId="297"/>
        </pc:sldMkLst>
      </pc:sldChg>
      <pc:sldChg chg="del">
        <pc:chgData name="ROUSOCHATZAKIS Ioannis (OP)" userId="2e5cd8bb-a6c8-436d-b390-a00e325b66e4" providerId="ADAL" clId="{2CA1E6E7-51A0-4204-BCA1-E4B46D212C69}" dt="2022-09-26T08:43:35.603" v="20" actId="47"/>
        <pc:sldMkLst>
          <pc:docMk/>
          <pc:sldMk cId="2593804917" sldId="299"/>
        </pc:sldMkLst>
      </pc:sldChg>
      <pc:sldChg chg="del">
        <pc:chgData name="ROUSOCHATZAKIS Ioannis (OP)" userId="2e5cd8bb-a6c8-436d-b390-a00e325b66e4" providerId="ADAL" clId="{2CA1E6E7-51A0-4204-BCA1-E4B46D212C69}" dt="2022-09-26T08:43:38.597" v="21" actId="47"/>
        <pc:sldMkLst>
          <pc:docMk/>
          <pc:sldMk cId="1610824086" sldId="300"/>
        </pc:sldMkLst>
      </pc:sldChg>
      <pc:sldChg chg="addSp modSp mod modAnim">
        <pc:chgData name="ROUSOCHATZAKIS Ioannis (OP)" userId="2e5cd8bb-a6c8-436d-b390-a00e325b66e4" providerId="ADAL" clId="{2CA1E6E7-51A0-4204-BCA1-E4B46D212C69}" dt="2022-09-27T00:42:23.354" v="6236" actId="113"/>
        <pc:sldMkLst>
          <pc:docMk/>
          <pc:sldMk cId="1061973035" sldId="301"/>
        </pc:sldMkLst>
        <pc:spChg chg="mod">
          <ac:chgData name="ROUSOCHATZAKIS Ioannis (OP)" userId="2e5cd8bb-a6c8-436d-b390-a00e325b66e4" providerId="ADAL" clId="{2CA1E6E7-51A0-4204-BCA1-E4B46D212C69}" dt="2022-09-27T00:34:38.499" v="6206" actId="20577"/>
          <ac:spMkLst>
            <pc:docMk/>
            <pc:sldMk cId="1061973035" sldId="301"/>
            <ac:spMk id="3" creationId="{28BFCE59-EF51-444D-B187-CB9F7B48773C}"/>
          </ac:spMkLst>
        </pc:spChg>
        <pc:spChg chg="add mod">
          <ac:chgData name="ROUSOCHATZAKIS Ioannis (OP)" userId="2e5cd8bb-a6c8-436d-b390-a00e325b66e4" providerId="ADAL" clId="{2CA1E6E7-51A0-4204-BCA1-E4B46D212C69}" dt="2022-09-27T00:42:23.354" v="6236" actId="113"/>
          <ac:spMkLst>
            <pc:docMk/>
            <pc:sldMk cId="1061973035" sldId="301"/>
            <ac:spMk id="4" creationId="{FE0FFF2C-E718-4D8D-8102-40F843509120}"/>
          </ac:spMkLst>
        </pc:spChg>
      </pc:sldChg>
      <pc:sldChg chg="addSp delSp modSp new mod delAnim modAnim">
        <pc:chgData name="ROUSOCHATZAKIS Ioannis (OP)" userId="2e5cd8bb-a6c8-436d-b390-a00e325b66e4" providerId="ADAL" clId="{2CA1E6E7-51A0-4204-BCA1-E4B46D212C69}" dt="2022-09-27T00:12:24.331" v="6051" actId="313"/>
        <pc:sldMkLst>
          <pc:docMk/>
          <pc:sldMk cId="1523042034" sldId="302"/>
        </pc:sldMkLst>
        <pc:spChg chg="mod">
          <ac:chgData name="ROUSOCHATZAKIS Ioannis (OP)" userId="2e5cd8bb-a6c8-436d-b390-a00e325b66e4" providerId="ADAL" clId="{2CA1E6E7-51A0-4204-BCA1-E4B46D212C69}" dt="2022-09-26T22:04:08.039" v="2009" actId="20577"/>
          <ac:spMkLst>
            <pc:docMk/>
            <pc:sldMk cId="1523042034" sldId="302"/>
            <ac:spMk id="2" creationId="{6428088F-7780-4907-BA17-32B526A1F2BA}"/>
          </ac:spMkLst>
        </pc:spChg>
        <pc:spChg chg="mod">
          <ac:chgData name="ROUSOCHATZAKIS Ioannis (OP)" userId="2e5cd8bb-a6c8-436d-b390-a00e325b66e4" providerId="ADAL" clId="{2CA1E6E7-51A0-4204-BCA1-E4B46D212C69}" dt="2022-09-27T00:12:24.331" v="6051" actId="313"/>
          <ac:spMkLst>
            <pc:docMk/>
            <pc:sldMk cId="1523042034" sldId="302"/>
            <ac:spMk id="3" creationId="{CE0A2E78-0AF0-4E30-9C65-D3E499DE2457}"/>
          </ac:spMkLst>
        </pc:spChg>
        <pc:spChg chg="add del mod">
          <ac:chgData name="ROUSOCHATZAKIS Ioannis (OP)" userId="2e5cd8bb-a6c8-436d-b390-a00e325b66e4" providerId="ADAL" clId="{2CA1E6E7-51A0-4204-BCA1-E4B46D212C69}" dt="2022-09-26T22:37:45.384" v="2508" actId="478"/>
          <ac:spMkLst>
            <pc:docMk/>
            <pc:sldMk cId="1523042034" sldId="302"/>
            <ac:spMk id="5" creationId="{40528CA7-B3F5-48A3-B0CD-19C2D44B5835}"/>
          </ac:spMkLst>
        </pc:spChg>
      </pc:sldChg>
      <pc:sldChg chg="addSp modSp new mod ord modAnim">
        <pc:chgData name="ROUSOCHATZAKIS Ioannis (OP)" userId="2e5cd8bb-a6c8-436d-b390-a00e325b66e4" providerId="ADAL" clId="{2CA1E6E7-51A0-4204-BCA1-E4B46D212C69}" dt="2022-09-27T00:09:54.359" v="6047"/>
        <pc:sldMkLst>
          <pc:docMk/>
          <pc:sldMk cId="1123462557" sldId="303"/>
        </pc:sldMkLst>
        <pc:spChg chg="mod">
          <ac:chgData name="ROUSOCHATZAKIS Ioannis (OP)" userId="2e5cd8bb-a6c8-436d-b390-a00e325b66e4" providerId="ADAL" clId="{2CA1E6E7-51A0-4204-BCA1-E4B46D212C69}" dt="2022-09-27T00:07:34.464" v="6045" actId="20577"/>
          <ac:spMkLst>
            <pc:docMk/>
            <pc:sldMk cId="1123462557" sldId="303"/>
            <ac:spMk id="2" creationId="{749B69C9-8B4B-4F5B-98E3-17C63262740E}"/>
          </ac:spMkLst>
        </pc:spChg>
        <pc:spChg chg="mod">
          <ac:chgData name="ROUSOCHATZAKIS Ioannis (OP)" userId="2e5cd8bb-a6c8-436d-b390-a00e325b66e4" providerId="ADAL" clId="{2CA1E6E7-51A0-4204-BCA1-E4B46D212C69}" dt="2022-09-27T00:09:54.359" v="6047"/>
          <ac:spMkLst>
            <pc:docMk/>
            <pc:sldMk cId="1123462557" sldId="303"/>
            <ac:spMk id="3" creationId="{F38A9C36-1223-427B-8B42-BA396580FEA9}"/>
          </ac:spMkLst>
        </pc:spChg>
        <pc:spChg chg="add mod">
          <ac:chgData name="ROUSOCHATZAKIS Ioannis (OP)" userId="2e5cd8bb-a6c8-436d-b390-a00e325b66e4" providerId="ADAL" clId="{2CA1E6E7-51A0-4204-BCA1-E4B46D212C69}" dt="2022-09-26T21:50:30.037" v="1751" actId="1076"/>
          <ac:spMkLst>
            <pc:docMk/>
            <pc:sldMk cId="1123462557" sldId="303"/>
            <ac:spMk id="5" creationId="{E44F45F6-EDB0-402A-AF6C-3543B9927F66}"/>
          </ac:spMkLst>
        </pc:spChg>
      </pc:sldChg>
      <pc:sldChg chg="modSp new mod">
        <pc:chgData name="ROUSOCHATZAKIS Ioannis (OP)" userId="2e5cd8bb-a6c8-436d-b390-a00e325b66e4" providerId="ADAL" clId="{2CA1E6E7-51A0-4204-BCA1-E4B46D212C69}" dt="2022-09-27T00:03:23.447" v="5957" actId="20577"/>
        <pc:sldMkLst>
          <pc:docMk/>
          <pc:sldMk cId="1705358163" sldId="304"/>
        </pc:sldMkLst>
        <pc:spChg chg="mod">
          <ac:chgData name="ROUSOCHATZAKIS Ioannis (OP)" userId="2e5cd8bb-a6c8-436d-b390-a00e325b66e4" providerId="ADAL" clId="{2CA1E6E7-51A0-4204-BCA1-E4B46D212C69}" dt="2022-09-26T09:03:28.379" v="351" actId="20577"/>
          <ac:spMkLst>
            <pc:docMk/>
            <pc:sldMk cId="1705358163" sldId="304"/>
            <ac:spMk id="2" creationId="{7E3C5C4D-FA7A-4A59-B654-81DB9FD76AFA}"/>
          </ac:spMkLst>
        </pc:spChg>
        <pc:spChg chg="mod">
          <ac:chgData name="ROUSOCHATZAKIS Ioannis (OP)" userId="2e5cd8bb-a6c8-436d-b390-a00e325b66e4" providerId="ADAL" clId="{2CA1E6E7-51A0-4204-BCA1-E4B46D212C69}" dt="2022-09-27T00:03:23.447" v="5957" actId="20577"/>
          <ac:spMkLst>
            <pc:docMk/>
            <pc:sldMk cId="1705358163" sldId="304"/>
            <ac:spMk id="3" creationId="{A7C5C201-DE97-4D3F-B2F0-4E985392D69A}"/>
          </ac:spMkLst>
        </pc:spChg>
      </pc:sldChg>
      <pc:sldChg chg="addSp modSp new del mod modClrScheme chgLayout">
        <pc:chgData name="ROUSOCHATZAKIS Ioannis (OP)" userId="2e5cd8bb-a6c8-436d-b390-a00e325b66e4" providerId="ADAL" clId="{2CA1E6E7-51A0-4204-BCA1-E4B46D212C69}" dt="2022-09-26T23:12:44.642" v="3877" actId="2696"/>
        <pc:sldMkLst>
          <pc:docMk/>
          <pc:sldMk cId="1726467877" sldId="305"/>
        </pc:sldMkLst>
        <pc:spChg chg="mod ord">
          <ac:chgData name="ROUSOCHATZAKIS Ioannis (OP)" userId="2e5cd8bb-a6c8-436d-b390-a00e325b66e4" providerId="ADAL" clId="{2CA1E6E7-51A0-4204-BCA1-E4B46D212C69}" dt="2022-09-26T22:44:11.957" v="2882" actId="700"/>
          <ac:spMkLst>
            <pc:docMk/>
            <pc:sldMk cId="1726467877" sldId="305"/>
            <ac:spMk id="2" creationId="{54C79926-C3B7-450C-AEFD-EB4C108C4458}"/>
          </ac:spMkLst>
        </pc:spChg>
        <pc:spChg chg="mod ord">
          <ac:chgData name="ROUSOCHATZAKIS Ioannis (OP)" userId="2e5cd8bb-a6c8-436d-b390-a00e325b66e4" providerId="ADAL" clId="{2CA1E6E7-51A0-4204-BCA1-E4B46D212C69}" dt="2022-09-26T22:44:50.647" v="2891" actId="5793"/>
          <ac:spMkLst>
            <pc:docMk/>
            <pc:sldMk cId="1726467877" sldId="305"/>
            <ac:spMk id="3" creationId="{85F36F41-BBBE-4D49-A226-7515A34305B4}"/>
          </ac:spMkLst>
        </pc:spChg>
        <pc:spChg chg="mod ord">
          <ac:chgData name="ROUSOCHATZAKIS Ioannis (OP)" userId="2e5cd8bb-a6c8-436d-b390-a00e325b66e4" providerId="ADAL" clId="{2CA1E6E7-51A0-4204-BCA1-E4B46D212C69}" dt="2022-09-26T22:44:11.957" v="2882" actId="700"/>
          <ac:spMkLst>
            <pc:docMk/>
            <pc:sldMk cId="1726467877" sldId="305"/>
            <ac:spMk id="4" creationId="{FD9016A6-8C89-4D3F-9433-5360A5A78DBB}"/>
          </ac:spMkLst>
        </pc:spChg>
        <pc:spChg chg="add mod ord">
          <ac:chgData name="ROUSOCHATZAKIS Ioannis (OP)" userId="2e5cd8bb-a6c8-436d-b390-a00e325b66e4" providerId="ADAL" clId="{2CA1E6E7-51A0-4204-BCA1-E4B46D212C69}" dt="2022-09-26T22:49:48.975" v="3196" actId="6549"/>
          <ac:spMkLst>
            <pc:docMk/>
            <pc:sldMk cId="1726467877" sldId="305"/>
            <ac:spMk id="5" creationId="{6C847ED1-E0BF-4537-BA07-15E2233C5907}"/>
          </ac:spMkLst>
        </pc:spChg>
      </pc:sldChg>
      <pc:sldChg chg="addSp delSp modSp new mod setBg modClrScheme modAnim chgLayout">
        <pc:chgData name="ROUSOCHATZAKIS Ioannis (OP)" userId="2e5cd8bb-a6c8-436d-b390-a00e325b66e4" providerId="ADAL" clId="{2CA1E6E7-51A0-4204-BCA1-E4B46D212C69}" dt="2022-09-26T21:54:04.702" v="1775"/>
        <pc:sldMkLst>
          <pc:docMk/>
          <pc:sldMk cId="4160519234" sldId="306"/>
        </pc:sldMkLst>
        <pc:spChg chg="mod ord">
          <ac:chgData name="ROUSOCHATZAKIS Ioannis (OP)" userId="2e5cd8bb-a6c8-436d-b390-a00e325b66e4" providerId="ADAL" clId="{2CA1E6E7-51A0-4204-BCA1-E4B46D212C69}" dt="2022-09-26T21:45:08.051" v="1689" actId="700"/>
          <ac:spMkLst>
            <pc:docMk/>
            <pc:sldMk cId="4160519234" sldId="306"/>
            <ac:spMk id="2" creationId="{EF64A966-08DC-4CF0-8507-5385DC2E2C9C}"/>
          </ac:spMkLst>
        </pc:spChg>
        <pc:spChg chg="mod ord">
          <ac:chgData name="ROUSOCHATZAKIS Ioannis (OP)" userId="2e5cd8bb-a6c8-436d-b390-a00e325b66e4" providerId="ADAL" clId="{2CA1E6E7-51A0-4204-BCA1-E4B46D212C69}" dt="2022-09-26T21:50:44.909" v="1756" actId="20577"/>
          <ac:spMkLst>
            <pc:docMk/>
            <pc:sldMk cId="4160519234" sldId="306"/>
            <ac:spMk id="3" creationId="{F7508A97-FC67-42B5-865C-084A63D641A9}"/>
          </ac:spMkLst>
        </pc:spChg>
        <pc:spChg chg="mod ord">
          <ac:chgData name="ROUSOCHATZAKIS Ioannis (OP)" userId="2e5cd8bb-a6c8-436d-b390-a00e325b66e4" providerId="ADAL" clId="{2CA1E6E7-51A0-4204-BCA1-E4B46D212C69}" dt="2022-09-26T21:45:08.051" v="1689" actId="700"/>
          <ac:spMkLst>
            <pc:docMk/>
            <pc:sldMk cId="4160519234" sldId="306"/>
            <ac:spMk id="4" creationId="{255277DE-5CD4-4FEE-8FBA-E549FE3B6992}"/>
          </ac:spMkLst>
        </pc:spChg>
        <pc:spChg chg="add del mod ord">
          <ac:chgData name="ROUSOCHATZAKIS Ioannis (OP)" userId="2e5cd8bb-a6c8-436d-b390-a00e325b66e4" providerId="ADAL" clId="{2CA1E6E7-51A0-4204-BCA1-E4B46D212C69}" dt="2022-09-26T21:45:08.051" v="1689" actId="700"/>
          <ac:spMkLst>
            <pc:docMk/>
            <pc:sldMk cId="4160519234" sldId="306"/>
            <ac:spMk id="7" creationId="{A9C04AEA-0D1D-45A9-9C78-C1555EFE1B68}"/>
          </ac:spMkLst>
        </pc:spChg>
        <pc:spChg chg="add del mod">
          <ac:chgData name="ROUSOCHATZAKIS Ioannis (OP)" userId="2e5cd8bb-a6c8-436d-b390-a00e325b66e4" providerId="ADAL" clId="{2CA1E6E7-51A0-4204-BCA1-E4B46D212C69}" dt="2022-09-26T21:45:04.792" v="1688" actId="33987"/>
          <ac:spMkLst>
            <pc:docMk/>
            <pc:sldMk cId="4160519234" sldId="306"/>
            <ac:spMk id="8" creationId="{A99932B7-F241-4944-A798-96518870ED1E}"/>
          </ac:spMkLst>
        </pc:spChg>
        <pc:spChg chg="add mod">
          <ac:chgData name="ROUSOCHATZAKIS Ioannis (OP)" userId="2e5cd8bb-a6c8-436d-b390-a00e325b66e4" providerId="ADAL" clId="{2CA1E6E7-51A0-4204-BCA1-E4B46D212C69}" dt="2022-09-26T21:50:55.865" v="1757" actId="1076"/>
          <ac:spMkLst>
            <pc:docMk/>
            <pc:sldMk cId="4160519234" sldId="306"/>
            <ac:spMk id="9" creationId="{095E2C77-E7D4-415F-BFC7-FC906AFD9388}"/>
          </ac:spMkLst>
        </pc:spChg>
        <pc:spChg chg="add del">
          <ac:chgData name="ROUSOCHATZAKIS Ioannis (OP)" userId="2e5cd8bb-a6c8-436d-b390-a00e325b66e4" providerId="ADAL" clId="{2CA1E6E7-51A0-4204-BCA1-E4B46D212C69}" dt="2022-09-26T21:42:54.476" v="1638" actId="26606"/>
          <ac:spMkLst>
            <pc:docMk/>
            <pc:sldMk cId="4160519234" sldId="306"/>
            <ac:spMk id="11" creationId="{8D1AA55E-40D5-461B-A5A8-4AE8AAB71B08}"/>
          </ac:spMkLst>
        </pc:spChg>
        <pc:spChg chg="add del">
          <ac:chgData name="ROUSOCHATZAKIS Ioannis (OP)" userId="2e5cd8bb-a6c8-436d-b390-a00e325b66e4" providerId="ADAL" clId="{2CA1E6E7-51A0-4204-BCA1-E4B46D212C69}" dt="2022-09-26T21:42:54.476" v="1638" actId="26606"/>
          <ac:spMkLst>
            <pc:docMk/>
            <pc:sldMk cId="4160519234" sldId="306"/>
            <ac:spMk id="15" creationId="{6CB927A4-E432-4310-9CD5-E89FF5063179}"/>
          </ac:spMkLst>
        </pc:spChg>
        <pc:spChg chg="add del">
          <ac:chgData name="ROUSOCHATZAKIS Ioannis (OP)" userId="2e5cd8bb-a6c8-436d-b390-a00e325b66e4" providerId="ADAL" clId="{2CA1E6E7-51A0-4204-BCA1-E4B46D212C69}" dt="2022-09-26T21:42:54.476" v="1638" actId="26606"/>
          <ac:spMkLst>
            <pc:docMk/>
            <pc:sldMk cId="4160519234" sldId="306"/>
            <ac:spMk id="17" creationId="{E3020543-B24B-4EC4-8FFC-8DD88EEA91A8}"/>
          </ac:spMkLst>
        </pc:spChg>
        <pc:picChg chg="add del mod">
          <ac:chgData name="ROUSOCHATZAKIS Ioannis (OP)" userId="2e5cd8bb-a6c8-436d-b390-a00e325b66e4" providerId="ADAL" clId="{2CA1E6E7-51A0-4204-BCA1-E4B46D212C69}" dt="2022-09-26T21:43:00.594" v="1640" actId="931"/>
          <ac:picMkLst>
            <pc:docMk/>
            <pc:sldMk cId="4160519234" sldId="306"/>
            <ac:picMk id="6" creationId="{4F3443B6-C30D-4716-BDE5-F949A19A9AE0}"/>
          </ac:picMkLst>
        </pc:picChg>
        <pc:cxnChg chg="add del">
          <ac:chgData name="ROUSOCHATZAKIS Ioannis (OP)" userId="2e5cd8bb-a6c8-436d-b390-a00e325b66e4" providerId="ADAL" clId="{2CA1E6E7-51A0-4204-BCA1-E4B46D212C69}" dt="2022-09-26T21:42:54.476" v="1638" actId="26606"/>
          <ac:cxnSpMkLst>
            <pc:docMk/>
            <pc:sldMk cId="4160519234" sldId="306"/>
            <ac:cxnSpMk id="13" creationId="{7EB498BD-8089-4626-91EA-4978EBEF535E}"/>
          </ac:cxnSpMkLst>
        </pc:cxnChg>
      </pc:sldChg>
      <pc:sldChg chg="addSp modSp new mod modAnim">
        <pc:chgData name="ROUSOCHATZAKIS Ioannis (OP)" userId="2e5cd8bb-a6c8-436d-b390-a00e325b66e4" providerId="ADAL" clId="{2CA1E6E7-51A0-4204-BCA1-E4B46D212C69}" dt="2022-09-27T00:14:01.679" v="6075" actId="20577"/>
        <pc:sldMkLst>
          <pc:docMk/>
          <pc:sldMk cId="3450553948" sldId="307"/>
        </pc:sldMkLst>
        <pc:spChg chg="mod">
          <ac:chgData name="ROUSOCHATZAKIS Ioannis (OP)" userId="2e5cd8bb-a6c8-436d-b390-a00e325b66e4" providerId="ADAL" clId="{2CA1E6E7-51A0-4204-BCA1-E4B46D212C69}" dt="2022-09-27T00:14:01.679" v="6075" actId="20577"/>
          <ac:spMkLst>
            <pc:docMk/>
            <pc:sldMk cId="3450553948" sldId="307"/>
            <ac:spMk id="2" creationId="{88A5500E-1989-4256-877B-BEDD359E23FE}"/>
          </ac:spMkLst>
        </pc:spChg>
        <pc:spChg chg="mod">
          <ac:chgData name="ROUSOCHATZAKIS Ioannis (OP)" userId="2e5cd8bb-a6c8-436d-b390-a00e325b66e4" providerId="ADAL" clId="{2CA1E6E7-51A0-4204-BCA1-E4B46D212C69}" dt="2022-09-26T22:56:17.616" v="3642" actId="20577"/>
          <ac:spMkLst>
            <pc:docMk/>
            <pc:sldMk cId="3450553948" sldId="307"/>
            <ac:spMk id="3" creationId="{6807DFE8-CABC-4F83-A4B2-3888CAF44BD4}"/>
          </ac:spMkLst>
        </pc:spChg>
        <pc:spChg chg="add mod">
          <ac:chgData name="ROUSOCHATZAKIS Ioannis (OP)" userId="2e5cd8bb-a6c8-436d-b390-a00e325b66e4" providerId="ADAL" clId="{2CA1E6E7-51A0-4204-BCA1-E4B46D212C69}" dt="2022-09-26T22:56:11.569" v="3641" actId="14100"/>
          <ac:spMkLst>
            <pc:docMk/>
            <pc:sldMk cId="3450553948" sldId="307"/>
            <ac:spMk id="5" creationId="{878414E5-3723-4CD3-8FC8-F871D71FC480}"/>
          </ac:spMkLst>
        </pc:spChg>
      </pc:sldChg>
      <pc:sldChg chg="addSp delSp modSp new mod modClrScheme modAnim chgLayout">
        <pc:chgData name="ROUSOCHATZAKIS Ioannis (OP)" userId="2e5cd8bb-a6c8-436d-b390-a00e325b66e4" providerId="ADAL" clId="{2CA1E6E7-51A0-4204-BCA1-E4B46D212C69}" dt="2022-09-26T23:17:14.257" v="3923"/>
        <pc:sldMkLst>
          <pc:docMk/>
          <pc:sldMk cId="2218865724" sldId="308"/>
        </pc:sldMkLst>
        <pc:spChg chg="mod ord">
          <ac:chgData name="ROUSOCHATZAKIS Ioannis (OP)" userId="2e5cd8bb-a6c8-436d-b390-a00e325b66e4" providerId="ADAL" clId="{2CA1E6E7-51A0-4204-BCA1-E4B46D212C69}" dt="2022-09-26T22:59:14.481" v="3771" actId="700"/>
          <ac:spMkLst>
            <pc:docMk/>
            <pc:sldMk cId="2218865724" sldId="308"/>
            <ac:spMk id="2" creationId="{91C93D54-4F1C-449F-B04E-A78F489CEAE4}"/>
          </ac:spMkLst>
        </pc:spChg>
        <pc:spChg chg="mod ord">
          <ac:chgData name="ROUSOCHATZAKIS Ioannis (OP)" userId="2e5cd8bb-a6c8-436d-b390-a00e325b66e4" providerId="ADAL" clId="{2CA1E6E7-51A0-4204-BCA1-E4B46D212C69}" dt="2022-09-26T23:15:38.135" v="3910" actId="14100"/>
          <ac:spMkLst>
            <pc:docMk/>
            <pc:sldMk cId="2218865724" sldId="308"/>
            <ac:spMk id="3" creationId="{4ED208EC-361D-4B3B-88E1-CC28972B1EA0}"/>
          </ac:spMkLst>
        </pc:spChg>
        <pc:spChg chg="mod ord">
          <ac:chgData name="ROUSOCHATZAKIS Ioannis (OP)" userId="2e5cd8bb-a6c8-436d-b390-a00e325b66e4" providerId="ADAL" clId="{2CA1E6E7-51A0-4204-BCA1-E4B46D212C69}" dt="2022-09-26T22:59:14.481" v="3771" actId="700"/>
          <ac:spMkLst>
            <pc:docMk/>
            <pc:sldMk cId="2218865724" sldId="308"/>
            <ac:spMk id="4" creationId="{ACB20438-7A82-4CDB-B4A8-01A5FD9729C8}"/>
          </ac:spMkLst>
        </pc:spChg>
        <pc:spChg chg="add del mod ord">
          <ac:chgData name="ROUSOCHATZAKIS Ioannis (OP)" userId="2e5cd8bb-a6c8-436d-b390-a00e325b66e4" providerId="ADAL" clId="{2CA1E6E7-51A0-4204-BCA1-E4B46D212C69}" dt="2022-09-26T23:01:38.702" v="3779" actId="931"/>
          <ac:spMkLst>
            <pc:docMk/>
            <pc:sldMk cId="2218865724" sldId="308"/>
            <ac:spMk id="5" creationId="{27826F3D-FB40-4187-B0D6-53C4B2A7F63D}"/>
          </ac:spMkLst>
        </pc:spChg>
        <pc:spChg chg="add mod">
          <ac:chgData name="ROUSOCHATZAKIS Ioannis (OP)" userId="2e5cd8bb-a6c8-436d-b390-a00e325b66e4" providerId="ADAL" clId="{2CA1E6E7-51A0-4204-BCA1-E4B46D212C69}" dt="2022-09-26T23:15:52.671" v="3912" actId="1076"/>
          <ac:spMkLst>
            <pc:docMk/>
            <pc:sldMk cId="2218865724" sldId="308"/>
            <ac:spMk id="18" creationId="{F8544DD4-F869-4AE4-BBEE-641724D32B22}"/>
          </ac:spMkLst>
        </pc:spChg>
        <pc:picChg chg="add del mod ord modCrop">
          <ac:chgData name="ROUSOCHATZAKIS Ioannis (OP)" userId="2e5cd8bb-a6c8-436d-b390-a00e325b66e4" providerId="ADAL" clId="{2CA1E6E7-51A0-4204-BCA1-E4B46D212C69}" dt="2022-09-26T23:00:22.797" v="3773" actId="22"/>
          <ac:picMkLst>
            <pc:docMk/>
            <pc:sldMk cId="2218865724" sldId="308"/>
            <ac:picMk id="7" creationId="{4CBDF361-39B9-4F00-B370-91124D8729F7}"/>
          </ac:picMkLst>
        </pc:picChg>
        <pc:picChg chg="add del mod">
          <ac:chgData name="ROUSOCHATZAKIS Ioannis (OP)" userId="2e5cd8bb-a6c8-436d-b390-a00e325b66e4" providerId="ADAL" clId="{2CA1E6E7-51A0-4204-BCA1-E4B46D212C69}" dt="2022-09-26T23:01:38.702" v="3779" actId="931"/>
          <ac:picMkLst>
            <pc:docMk/>
            <pc:sldMk cId="2218865724" sldId="308"/>
            <ac:picMk id="9" creationId="{442F8F57-07F7-47BE-A0A5-45B460FDB671}"/>
          </ac:picMkLst>
        </pc:picChg>
        <pc:picChg chg="add del mod ord">
          <ac:chgData name="ROUSOCHATZAKIS Ioannis (OP)" userId="2e5cd8bb-a6c8-436d-b390-a00e325b66e4" providerId="ADAL" clId="{2CA1E6E7-51A0-4204-BCA1-E4B46D212C69}" dt="2022-09-26T23:05:37.872" v="3796" actId="478"/>
          <ac:picMkLst>
            <pc:docMk/>
            <pc:sldMk cId="2218865724" sldId="308"/>
            <ac:picMk id="11" creationId="{F7611D08-91D4-48F6-8528-14B34BBE3585}"/>
          </ac:picMkLst>
        </pc:picChg>
        <pc:picChg chg="add del mod">
          <ac:chgData name="ROUSOCHATZAKIS Ioannis (OP)" userId="2e5cd8bb-a6c8-436d-b390-a00e325b66e4" providerId="ADAL" clId="{2CA1E6E7-51A0-4204-BCA1-E4B46D212C69}" dt="2022-09-26T23:05:40.106" v="3797" actId="478"/>
          <ac:picMkLst>
            <pc:docMk/>
            <pc:sldMk cId="2218865724" sldId="308"/>
            <ac:picMk id="13" creationId="{C7B38343-CD13-4E78-8582-84DB174D5E76}"/>
          </ac:picMkLst>
        </pc:picChg>
        <pc:picChg chg="add mod">
          <ac:chgData name="ROUSOCHATZAKIS Ioannis (OP)" userId="2e5cd8bb-a6c8-436d-b390-a00e325b66e4" providerId="ADAL" clId="{2CA1E6E7-51A0-4204-BCA1-E4B46D212C69}" dt="2022-09-26T23:10:07.162" v="3836" actId="1076"/>
          <ac:picMkLst>
            <pc:docMk/>
            <pc:sldMk cId="2218865724" sldId="308"/>
            <ac:picMk id="15" creationId="{A10B46A2-2D81-4959-B84E-EC678E16D9D3}"/>
          </ac:picMkLst>
        </pc:picChg>
        <pc:picChg chg="add mod">
          <ac:chgData name="ROUSOCHATZAKIS Ioannis (OP)" userId="2e5cd8bb-a6c8-436d-b390-a00e325b66e4" providerId="ADAL" clId="{2CA1E6E7-51A0-4204-BCA1-E4B46D212C69}" dt="2022-09-26T23:10:15.599" v="3838" actId="1076"/>
          <ac:picMkLst>
            <pc:docMk/>
            <pc:sldMk cId="2218865724" sldId="308"/>
            <ac:picMk id="17" creationId="{CAFBD950-DCE3-40D9-BE73-0E3BAF85AA7E}"/>
          </ac:picMkLst>
        </pc:picChg>
      </pc:sldChg>
      <pc:sldChg chg="addSp delSp modSp new mod modClrScheme modAnim chgLayout">
        <pc:chgData name="ROUSOCHATZAKIS Ioannis (OP)" userId="2e5cd8bb-a6c8-436d-b390-a00e325b66e4" providerId="ADAL" clId="{2CA1E6E7-51A0-4204-BCA1-E4B46D212C69}" dt="2022-09-26T23:49:24.814" v="5254"/>
        <pc:sldMkLst>
          <pc:docMk/>
          <pc:sldMk cId="1911118352" sldId="309"/>
        </pc:sldMkLst>
        <pc:spChg chg="mod ord">
          <ac:chgData name="ROUSOCHATZAKIS Ioannis (OP)" userId="2e5cd8bb-a6c8-436d-b390-a00e325b66e4" providerId="ADAL" clId="{2CA1E6E7-51A0-4204-BCA1-E4B46D212C69}" dt="2022-09-26T23:34:49.632" v="4575" actId="20577"/>
          <ac:spMkLst>
            <pc:docMk/>
            <pc:sldMk cId="1911118352" sldId="309"/>
            <ac:spMk id="2" creationId="{357B3A19-7719-441F-867D-214F086F71C4}"/>
          </ac:spMkLst>
        </pc:spChg>
        <pc:spChg chg="mod ord">
          <ac:chgData name="ROUSOCHATZAKIS Ioannis (OP)" userId="2e5cd8bb-a6c8-436d-b390-a00e325b66e4" providerId="ADAL" clId="{2CA1E6E7-51A0-4204-BCA1-E4B46D212C69}" dt="2022-09-26T23:43:02.895" v="4917" actId="20577"/>
          <ac:spMkLst>
            <pc:docMk/>
            <pc:sldMk cId="1911118352" sldId="309"/>
            <ac:spMk id="3" creationId="{2BACB40D-7EC0-4090-B9A3-31AAA2EDE4F8}"/>
          </ac:spMkLst>
        </pc:spChg>
        <pc:spChg chg="mod ord">
          <ac:chgData name="ROUSOCHATZAKIS Ioannis (OP)" userId="2e5cd8bb-a6c8-436d-b390-a00e325b66e4" providerId="ADAL" clId="{2CA1E6E7-51A0-4204-BCA1-E4B46D212C69}" dt="2022-09-26T23:27:13.940" v="4285" actId="700"/>
          <ac:spMkLst>
            <pc:docMk/>
            <pc:sldMk cId="1911118352" sldId="309"/>
            <ac:spMk id="4" creationId="{35CC6A85-FADA-4EF9-8BB0-5DEEE31B4583}"/>
          </ac:spMkLst>
        </pc:spChg>
        <pc:spChg chg="add del mod">
          <ac:chgData name="ROUSOCHATZAKIS Ioannis (OP)" userId="2e5cd8bb-a6c8-436d-b390-a00e325b66e4" providerId="ADAL" clId="{2CA1E6E7-51A0-4204-BCA1-E4B46D212C69}" dt="2022-09-26T23:26:42.777" v="4281"/>
          <ac:spMkLst>
            <pc:docMk/>
            <pc:sldMk cId="1911118352" sldId="309"/>
            <ac:spMk id="5" creationId="{D07BC563-5FAD-4BEF-9743-871E045F76D8}"/>
          </ac:spMkLst>
        </pc:spChg>
        <pc:spChg chg="add del mod">
          <ac:chgData name="ROUSOCHATZAKIS Ioannis (OP)" userId="2e5cd8bb-a6c8-436d-b390-a00e325b66e4" providerId="ADAL" clId="{2CA1E6E7-51A0-4204-BCA1-E4B46D212C69}" dt="2022-09-26T23:26:42.777" v="4281"/>
          <ac:spMkLst>
            <pc:docMk/>
            <pc:sldMk cId="1911118352" sldId="309"/>
            <ac:spMk id="6" creationId="{936EABC5-1B6B-4CFE-994A-A5779576AC93}"/>
          </ac:spMkLst>
        </pc:spChg>
        <pc:spChg chg="add del mod">
          <ac:chgData name="ROUSOCHATZAKIS Ioannis (OP)" userId="2e5cd8bb-a6c8-436d-b390-a00e325b66e4" providerId="ADAL" clId="{2CA1E6E7-51A0-4204-BCA1-E4B46D212C69}" dt="2022-09-26T23:26:42.777" v="4281"/>
          <ac:spMkLst>
            <pc:docMk/>
            <pc:sldMk cId="1911118352" sldId="309"/>
            <ac:spMk id="7" creationId="{5DFA8124-C90A-4CFD-BB46-A856B6019224}"/>
          </ac:spMkLst>
        </pc:spChg>
        <pc:spChg chg="add mod ord">
          <ac:chgData name="ROUSOCHATZAKIS Ioannis (OP)" userId="2e5cd8bb-a6c8-436d-b390-a00e325b66e4" providerId="ADAL" clId="{2CA1E6E7-51A0-4204-BCA1-E4B46D212C69}" dt="2022-09-26T23:43:00.929" v="4912" actId="27636"/>
          <ac:spMkLst>
            <pc:docMk/>
            <pc:sldMk cId="1911118352" sldId="309"/>
            <ac:spMk id="8" creationId="{F694A408-2761-42A3-882D-703DE5ECB461}"/>
          </ac:spMkLst>
        </pc:spChg>
      </pc:sldChg>
      <pc:sldChg chg="modSp new mod modAnim">
        <pc:chgData name="ROUSOCHATZAKIS Ioannis (OP)" userId="2e5cd8bb-a6c8-436d-b390-a00e325b66e4" providerId="ADAL" clId="{2CA1E6E7-51A0-4204-BCA1-E4B46D212C69}" dt="2022-09-27T00:17:58.266" v="6076"/>
        <pc:sldMkLst>
          <pc:docMk/>
          <pc:sldMk cId="2298950679" sldId="310"/>
        </pc:sldMkLst>
        <pc:spChg chg="mod">
          <ac:chgData name="ROUSOCHATZAKIS Ioannis (OP)" userId="2e5cd8bb-a6c8-436d-b390-a00e325b66e4" providerId="ADAL" clId="{2CA1E6E7-51A0-4204-BCA1-E4B46D212C69}" dt="2022-09-26T23:35:00.082" v="4600" actId="20577"/>
          <ac:spMkLst>
            <pc:docMk/>
            <pc:sldMk cId="2298950679" sldId="310"/>
            <ac:spMk id="2" creationId="{31B73C0A-40A8-42F6-8F31-5649ABF7846D}"/>
          </ac:spMkLst>
        </pc:spChg>
        <pc:spChg chg="mod">
          <ac:chgData name="ROUSOCHATZAKIS Ioannis (OP)" userId="2e5cd8bb-a6c8-436d-b390-a00e325b66e4" providerId="ADAL" clId="{2CA1E6E7-51A0-4204-BCA1-E4B46D212C69}" dt="2022-09-26T23:40:27.185" v="4910" actId="20577"/>
          <ac:spMkLst>
            <pc:docMk/>
            <pc:sldMk cId="2298950679" sldId="310"/>
            <ac:spMk id="3" creationId="{7F1F296D-F12D-429B-8077-3699CA740E05}"/>
          </ac:spMkLst>
        </pc:spChg>
      </pc:sldChg>
      <pc:sldChg chg="modSp new mod modAnim">
        <pc:chgData name="ROUSOCHATZAKIS Ioannis (OP)" userId="2e5cd8bb-a6c8-436d-b390-a00e325b66e4" providerId="ADAL" clId="{2CA1E6E7-51A0-4204-BCA1-E4B46D212C69}" dt="2022-09-27T00:18:05.838" v="6077"/>
        <pc:sldMkLst>
          <pc:docMk/>
          <pc:sldMk cId="3033914546" sldId="311"/>
        </pc:sldMkLst>
        <pc:spChg chg="mod">
          <ac:chgData name="ROUSOCHATZAKIS Ioannis (OP)" userId="2e5cd8bb-a6c8-436d-b390-a00e325b66e4" providerId="ADAL" clId="{2CA1E6E7-51A0-4204-BCA1-E4B46D212C69}" dt="2022-09-26T23:44:39.609" v="4931" actId="20577"/>
          <ac:spMkLst>
            <pc:docMk/>
            <pc:sldMk cId="3033914546" sldId="311"/>
            <ac:spMk id="2" creationId="{6D134B1C-2B01-46D9-B9B1-9B4AD0BAEC3E}"/>
          </ac:spMkLst>
        </pc:spChg>
        <pc:spChg chg="mod">
          <ac:chgData name="ROUSOCHATZAKIS Ioannis (OP)" userId="2e5cd8bb-a6c8-436d-b390-a00e325b66e4" providerId="ADAL" clId="{2CA1E6E7-51A0-4204-BCA1-E4B46D212C69}" dt="2022-09-26T23:53:24.408" v="5438" actId="5793"/>
          <ac:spMkLst>
            <pc:docMk/>
            <pc:sldMk cId="3033914546" sldId="311"/>
            <ac:spMk id="3" creationId="{E4F338CE-C93D-44A8-8459-EF566544A0B0}"/>
          </ac:spMkLst>
        </pc:spChg>
      </pc:sldChg>
      <pc:sldChg chg="modSp new mod modAnim">
        <pc:chgData name="ROUSOCHATZAKIS Ioannis (OP)" userId="2e5cd8bb-a6c8-436d-b390-a00e325b66e4" providerId="ADAL" clId="{2CA1E6E7-51A0-4204-BCA1-E4B46D212C69}" dt="2022-09-27T00:18:13.488" v="6078"/>
        <pc:sldMkLst>
          <pc:docMk/>
          <pc:sldMk cId="2271580772" sldId="312"/>
        </pc:sldMkLst>
        <pc:spChg chg="mod">
          <ac:chgData name="ROUSOCHATZAKIS Ioannis (OP)" userId="2e5cd8bb-a6c8-436d-b390-a00e325b66e4" providerId="ADAL" clId="{2CA1E6E7-51A0-4204-BCA1-E4B46D212C69}" dt="2022-09-26T23:54:27.095" v="5451" actId="20577"/>
          <ac:spMkLst>
            <pc:docMk/>
            <pc:sldMk cId="2271580772" sldId="312"/>
            <ac:spMk id="2" creationId="{C5746FA5-6795-4DCD-9B8E-AAFF0B43217F}"/>
          </ac:spMkLst>
        </pc:spChg>
        <pc:spChg chg="mod">
          <ac:chgData name="ROUSOCHATZAKIS Ioannis (OP)" userId="2e5cd8bb-a6c8-436d-b390-a00e325b66e4" providerId="ADAL" clId="{2CA1E6E7-51A0-4204-BCA1-E4B46D212C69}" dt="2022-09-27T00:00:43.382" v="5810" actId="20577"/>
          <ac:spMkLst>
            <pc:docMk/>
            <pc:sldMk cId="2271580772" sldId="312"/>
            <ac:spMk id="3" creationId="{E6D77908-FE2E-4AD7-8343-D440FCC809D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9EDDC-FF65-49CF-A899-9060358C93A8}" type="datetimeFigureOut">
              <a:rPr lang="en-IE" smtClean="0"/>
              <a:t>27/09/2022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60095-E1D8-4FAE-A535-4F194BD76B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841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60095-E1D8-4FAE-A535-4F194BD76B9F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29304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0585" y="1532670"/>
            <a:ext cx="6564923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0585" y="4012345"/>
            <a:ext cx="6564923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2427476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2" y="127583"/>
            <a:ext cx="564481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25625"/>
            <a:ext cx="5644818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F68DF1-8D40-4E5E-86DA-C195D388151D}" type="datetime1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27/09/2022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E429D19-0B5C-5B47-B15A-CED79C58F202}"/>
              </a:ext>
            </a:extLst>
          </p:cNvPr>
          <p:cNvSpPr/>
          <p:nvPr userDrawn="1"/>
        </p:nvSpPr>
        <p:spPr>
          <a:xfrm>
            <a:off x="0" y="0"/>
            <a:ext cx="5310554" cy="6362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0C0794D-E9A2-5641-A7CE-A0B2D91282A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54" y="0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3065840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BB8C9-2C71-634F-8BA7-3848E9387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0842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93526-EF99-BC40-B3C8-A56CF0C33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81774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5BF759-CDC9-6F44-B47E-802190240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1FBC2F-D08A-6048-B6FF-DC607FD4B1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81774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676610-E191-6E4D-BE38-4CE366F08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451804-457B-1C4E-9D5C-12181257E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4D8F7D-75FD-40EF-98E0-87E1B4E2EACF}" type="datetime1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27/09/2022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02FA55-5A82-2948-A2CA-43042ABE1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575128-1AFD-B642-8EEF-9242D51C6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8573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0585" y="1065531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GB" dirty="0"/>
              <a:t>Thank you</a:t>
            </a:r>
            <a:endParaRPr lang="en-L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0585" y="3545206"/>
            <a:ext cx="9144000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Further information, links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183263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0585" y="1532670"/>
            <a:ext cx="6564923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0585" y="4012345"/>
            <a:ext cx="6564923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1175178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7FBAC-DE93-F844-95F3-30AB7E2F3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67CE2E-BE24-854C-B714-915A9B5D8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D37EA6-3D10-4A07-AEBF-C6BCAF14182B}" type="datetime1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27/09/2022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65E98-6DB3-5D45-B179-0B28BF6D6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47D241-0C09-EF40-BDD4-8F1F3E2A5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838200" y="1805355"/>
            <a:ext cx="10498015" cy="422079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0275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9274-682F-4F02-BA98-7E4A0D9402D1}" type="datetime1">
              <a:rPr lang="en-IE" smtClean="0"/>
              <a:t>27/09/2022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69249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9B2897-20EE-498C-8D27-9864E89039BA}" type="datetime1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27/09/2022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5524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3766" y="127583"/>
            <a:ext cx="436245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91350" y="1825625"/>
            <a:ext cx="43624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007384-EB9B-4A24-A2D5-205BA36996BF}" type="datetime1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27/09/2022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space réservé pour une image  2">
            <a:extLst>
              <a:ext uri="{FF2B5EF4-FFF2-40B4-BE49-F238E27FC236}">
                <a16:creationId xmlns:a16="http://schemas.microsoft.com/office/drawing/2014/main" id="{D3C9D4F1-D8F0-7D46-8FD5-75979F1ECF1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991350" cy="6362700"/>
          </a:xfrm>
          <a:custGeom>
            <a:avLst/>
            <a:gdLst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6991350 w 6991350"/>
              <a:gd name="connsiteY2" fmla="*/ 6362700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738804 w 6991350"/>
              <a:gd name="connsiteY2" fmla="*/ 6295792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694199 w 6991350"/>
              <a:gd name="connsiteY2" fmla="*/ 6351548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1350" h="6362700">
                <a:moveTo>
                  <a:pt x="0" y="0"/>
                </a:moveTo>
                <a:lnTo>
                  <a:pt x="6991350" y="0"/>
                </a:lnTo>
                <a:lnTo>
                  <a:pt x="4694199" y="6351548"/>
                </a:lnTo>
                <a:lnTo>
                  <a:pt x="0" y="6362700"/>
                </a:lnTo>
                <a:lnTo>
                  <a:pt x="0" y="0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631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E5BA1F-01AB-47EF-A490-65C6B16ED7E3}" type="datetime1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27/09/2022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1E112A47-65FE-3740-A77E-8A59D7CFA17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74253" y="-2"/>
            <a:ext cx="7014949" cy="6363433"/>
          </a:xfrm>
          <a:custGeom>
            <a:avLst/>
            <a:gdLst>
              <a:gd name="connsiteX0" fmla="*/ 0 w 6418670"/>
              <a:gd name="connsiteY0" fmla="*/ 6375401 h 6375401"/>
              <a:gd name="connsiteX1" fmla="*/ 1593850 w 6418670"/>
              <a:gd name="connsiteY1" fmla="*/ 0 h 6375401"/>
              <a:gd name="connsiteX2" fmla="*/ 6418670 w 6418670"/>
              <a:gd name="connsiteY2" fmla="*/ 0 h 6375401"/>
              <a:gd name="connsiteX3" fmla="*/ 4824820 w 6418670"/>
              <a:gd name="connsiteY3" fmla="*/ 6375401 h 6375401"/>
              <a:gd name="connsiteX4" fmla="*/ 0 w 6418670"/>
              <a:gd name="connsiteY4" fmla="*/ 6375401 h 6375401"/>
              <a:gd name="connsiteX0" fmla="*/ 0 w 6419158"/>
              <a:gd name="connsiteY0" fmla="*/ 6375401 h 6383217"/>
              <a:gd name="connsiteX1" fmla="*/ 1593850 w 6419158"/>
              <a:gd name="connsiteY1" fmla="*/ 0 h 6383217"/>
              <a:gd name="connsiteX2" fmla="*/ 6418670 w 6419158"/>
              <a:gd name="connsiteY2" fmla="*/ 0 h 6383217"/>
              <a:gd name="connsiteX3" fmla="*/ 6419158 w 6419158"/>
              <a:gd name="connsiteY3" fmla="*/ 6383217 h 6383217"/>
              <a:gd name="connsiteX4" fmla="*/ 0 w 6419158"/>
              <a:gd name="connsiteY4" fmla="*/ 6375401 h 6383217"/>
              <a:gd name="connsiteX0" fmla="*/ 0 w 6825558"/>
              <a:gd name="connsiteY0" fmla="*/ 6383217 h 6383217"/>
              <a:gd name="connsiteX1" fmla="*/ 2000250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51758 w 6825558"/>
              <a:gd name="connsiteY1" fmla="*/ 15631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43943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982160"/>
              <a:gd name="connsiteY0" fmla="*/ 6394403 h 6394403"/>
              <a:gd name="connsiteX1" fmla="*/ 2000545 w 6982160"/>
              <a:gd name="connsiteY1" fmla="*/ 0 h 6394403"/>
              <a:gd name="connsiteX2" fmla="*/ 6981672 w 6982160"/>
              <a:gd name="connsiteY2" fmla="*/ 0 h 6394403"/>
              <a:gd name="connsiteX3" fmla="*/ 6982160 w 6982160"/>
              <a:gd name="connsiteY3" fmla="*/ 6383217 h 6394403"/>
              <a:gd name="connsiteX4" fmla="*/ 0 w 6982160"/>
              <a:gd name="connsiteY4" fmla="*/ 6394403 h 6394403"/>
              <a:gd name="connsiteX0" fmla="*/ 0 w 7036758"/>
              <a:gd name="connsiteY0" fmla="*/ 6378023 h 6383217"/>
              <a:gd name="connsiteX1" fmla="*/ 2055143 w 7036758"/>
              <a:gd name="connsiteY1" fmla="*/ 0 h 6383217"/>
              <a:gd name="connsiteX2" fmla="*/ 7036270 w 7036758"/>
              <a:gd name="connsiteY2" fmla="*/ 0 h 6383217"/>
              <a:gd name="connsiteX3" fmla="*/ 7036758 w 7036758"/>
              <a:gd name="connsiteY3" fmla="*/ 6383217 h 6383217"/>
              <a:gd name="connsiteX4" fmla="*/ 0 w 7036758"/>
              <a:gd name="connsiteY4" fmla="*/ 6378023 h 6383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36758" h="6383217">
                <a:moveTo>
                  <a:pt x="0" y="6378023"/>
                </a:moveTo>
                <a:lnTo>
                  <a:pt x="2055143" y="0"/>
                </a:lnTo>
                <a:lnTo>
                  <a:pt x="7036270" y="0"/>
                </a:lnTo>
                <a:cubicBezTo>
                  <a:pt x="7036433" y="2127739"/>
                  <a:pt x="7036595" y="4255478"/>
                  <a:pt x="7036758" y="6383217"/>
                </a:cubicBezTo>
                <a:lnTo>
                  <a:pt x="0" y="6378023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880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EB42DB-F9BF-4FAE-9D3E-98D183C91552}" type="datetime1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27/09/2022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97FDD220-59DB-D149-896C-D542C88CB459}"/>
              </a:ext>
            </a:extLst>
          </p:cNvPr>
          <p:cNvSpPr/>
          <p:nvPr userDrawn="1"/>
        </p:nvSpPr>
        <p:spPr>
          <a:xfrm>
            <a:off x="5123210" y="-50370"/>
            <a:ext cx="7074978" cy="6420452"/>
          </a:xfrm>
          <a:custGeom>
            <a:avLst/>
            <a:gdLst>
              <a:gd name="connsiteX0" fmla="*/ 7055142 w 7055142"/>
              <a:gd name="connsiteY0" fmla="*/ 6333688 h 6350466"/>
              <a:gd name="connsiteX1" fmla="*/ 0 w 7055142"/>
              <a:gd name="connsiteY1" fmla="*/ 6350466 h 6350466"/>
              <a:gd name="connsiteX2" fmla="*/ 2072081 w 7055142"/>
              <a:gd name="connsiteY2" fmla="*/ 0 h 6350466"/>
              <a:gd name="connsiteX3" fmla="*/ 7055142 w 7055142"/>
              <a:gd name="connsiteY3" fmla="*/ 0 h 6350466"/>
              <a:gd name="connsiteX4" fmla="*/ 7055142 w 7055142"/>
              <a:gd name="connsiteY4" fmla="*/ 6333688 h 6350466"/>
              <a:gd name="connsiteX0" fmla="*/ 7038083 w 7055142"/>
              <a:gd name="connsiteY0" fmla="*/ 6357572 h 6357572"/>
              <a:gd name="connsiteX1" fmla="*/ 0 w 7055142"/>
              <a:gd name="connsiteY1" fmla="*/ 6350466 h 6357572"/>
              <a:gd name="connsiteX2" fmla="*/ 2072081 w 7055142"/>
              <a:gd name="connsiteY2" fmla="*/ 0 h 6357572"/>
              <a:gd name="connsiteX3" fmla="*/ 7055142 w 7055142"/>
              <a:gd name="connsiteY3" fmla="*/ 0 h 6357572"/>
              <a:gd name="connsiteX4" fmla="*/ 7038083 w 7055142"/>
              <a:gd name="connsiteY4" fmla="*/ 6357572 h 6357572"/>
              <a:gd name="connsiteX0" fmla="*/ 7051731 w 7068790"/>
              <a:gd name="connsiteY0" fmla="*/ 6357572 h 6357572"/>
              <a:gd name="connsiteX1" fmla="*/ 0 w 7068790"/>
              <a:gd name="connsiteY1" fmla="*/ 6350466 h 6357572"/>
              <a:gd name="connsiteX2" fmla="*/ 2085729 w 7068790"/>
              <a:gd name="connsiteY2" fmla="*/ 0 h 6357572"/>
              <a:gd name="connsiteX3" fmla="*/ 7068790 w 7068790"/>
              <a:gd name="connsiteY3" fmla="*/ 0 h 6357572"/>
              <a:gd name="connsiteX4" fmla="*/ 7051731 w 7068790"/>
              <a:gd name="connsiteY4" fmla="*/ 6357572 h 6357572"/>
              <a:gd name="connsiteX0" fmla="*/ 7051731 w 7068790"/>
              <a:gd name="connsiteY0" fmla="*/ 6357572 h 6360702"/>
              <a:gd name="connsiteX1" fmla="*/ 0 w 7068790"/>
              <a:gd name="connsiteY1" fmla="*/ 6360702 h 6360702"/>
              <a:gd name="connsiteX2" fmla="*/ 2085729 w 7068790"/>
              <a:gd name="connsiteY2" fmla="*/ 0 h 6360702"/>
              <a:gd name="connsiteX3" fmla="*/ 7068790 w 7068790"/>
              <a:gd name="connsiteY3" fmla="*/ 0 h 6360702"/>
              <a:gd name="connsiteX4" fmla="*/ 7051731 w 7068790"/>
              <a:gd name="connsiteY4" fmla="*/ 6357572 h 6360702"/>
              <a:gd name="connsiteX0" fmla="*/ 7074978 w 7074978"/>
              <a:gd name="connsiteY0" fmla="*/ 6361411 h 6361411"/>
              <a:gd name="connsiteX1" fmla="*/ 0 w 7074978"/>
              <a:gd name="connsiteY1" fmla="*/ 6360702 h 6361411"/>
              <a:gd name="connsiteX2" fmla="*/ 2085729 w 7074978"/>
              <a:gd name="connsiteY2" fmla="*/ 0 h 6361411"/>
              <a:gd name="connsiteX3" fmla="*/ 7068790 w 7074978"/>
              <a:gd name="connsiteY3" fmla="*/ 0 h 6361411"/>
              <a:gd name="connsiteX4" fmla="*/ 7074978 w 7074978"/>
              <a:gd name="connsiteY4" fmla="*/ 6361411 h 6361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74978" h="6361411">
                <a:moveTo>
                  <a:pt x="7074978" y="6361411"/>
                </a:moveTo>
                <a:lnTo>
                  <a:pt x="0" y="6360702"/>
                </a:lnTo>
                <a:lnTo>
                  <a:pt x="2085729" y="0"/>
                </a:lnTo>
                <a:lnTo>
                  <a:pt x="7068790" y="0"/>
                </a:lnTo>
                <a:cubicBezTo>
                  <a:pt x="7063197" y="2119618"/>
                  <a:pt x="7063793" y="4266960"/>
                  <a:pt x="7074978" y="6361411"/>
                </a:cubicBezTo>
                <a:close/>
              </a:path>
            </a:pathLst>
          </a:custGeom>
          <a:solidFill>
            <a:srgbClr val="EFF2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14">
            <a:extLst>
              <a:ext uri="{FF2B5EF4-FFF2-40B4-BE49-F238E27FC236}">
                <a16:creationId xmlns:a16="http://schemas.microsoft.com/office/drawing/2014/main" id="{7BC6BF38-3692-F546-8D7F-1E3CBF37B74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72300" y="1025611"/>
            <a:ext cx="4876800" cy="5006889"/>
          </a:xfrm>
        </p:spPr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  <a:lvl2pPr>
              <a:defRPr>
                <a:solidFill>
                  <a:sysClr val="windowText" lastClr="000000"/>
                </a:solidFill>
              </a:defRPr>
            </a:lvl2pPr>
            <a:lvl3pPr>
              <a:defRPr>
                <a:solidFill>
                  <a:sysClr val="windowText" lastClr="000000"/>
                </a:solidFill>
              </a:defRPr>
            </a:lvl3pPr>
            <a:lvl4pPr>
              <a:defRPr>
                <a:solidFill>
                  <a:sysClr val="windowText" lastClr="000000"/>
                </a:solidFill>
              </a:defRPr>
            </a:lvl4pPr>
            <a:lvl5pPr>
              <a:defRPr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409746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890844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890844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61858-E1F0-4F6A-A097-30F12AEF15CF}" type="datetime1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27/09/2022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CFCA39-AEED-7546-9BF1-27F7B0127E02}"/>
              </a:ext>
            </a:extLst>
          </p:cNvPr>
          <p:cNvSpPr/>
          <p:nvPr userDrawn="1"/>
        </p:nvSpPr>
        <p:spPr>
          <a:xfrm>
            <a:off x="6881446" y="0"/>
            <a:ext cx="5310554" cy="6362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C06DA5D-5B0F-8947-BAFD-E38FC73250B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81444" y="0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478751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D3507F-C78C-0E4C-929B-9F56E7F51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10498014" cy="1325563"/>
          </a:xfrm>
          <a:prstGeom prst="rect">
            <a:avLst/>
          </a:prstGeom>
        </p:spPr>
        <p:txBody>
          <a:bodyPr vert="horz" lIns="0" tIns="45720" rIns="0" bIns="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L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AA5AFE-711A-8F46-B92C-33CC44EC0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498015" cy="435133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1EB6D-8ABB-1147-8489-BE9B909BB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1412"/>
            <a:ext cx="879389" cy="365125"/>
          </a:xfrm>
          <a:prstGeom prst="rect">
            <a:avLst/>
          </a:prstGeom>
        </p:spPr>
        <p:txBody>
          <a:bodyPr vert="horz" lIns="3600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FFB75F-CD2A-4DFF-BC4F-C2A929197DD2}" type="datetime1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27/09/2022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2FBB7-A709-ED4D-AD81-E9B04C143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17589" y="6421412"/>
            <a:ext cx="41148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33531-99A1-D441-8201-5908D0505B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21412"/>
            <a:ext cx="7023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441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7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docs.ted.europa.eu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github.com/OP-TED" TargetMode="Externa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0585" y="1532670"/>
            <a:ext cx="7586251" cy="2387600"/>
          </a:xfrm>
        </p:spPr>
        <p:txBody>
          <a:bodyPr>
            <a:normAutofit/>
          </a:bodyPr>
          <a:lstStyle/>
          <a:p>
            <a:r>
              <a:rPr lang="en-IE" dirty="0"/>
              <a:t>Reusing eForms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Ioannis Rousochatzakis, Publications Office, 27/09/2022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21579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46FA5-6795-4DCD-9B8E-AAFF0B432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What is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77908-FE2E-4AD7-8343-D440FCC80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eForms goes live 14 November</a:t>
            </a:r>
          </a:p>
          <a:p>
            <a:r>
              <a:rPr lang="en-IE" dirty="0"/>
              <a:t>Our focus will shift to:</a:t>
            </a:r>
          </a:p>
          <a:p>
            <a:pPr lvl="1"/>
            <a:r>
              <a:rPr lang="en-IE" dirty="0"/>
              <a:t>Stabilise and mature our new technologies.</a:t>
            </a:r>
          </a:p>
          <a:p>
            <a:pPr lvl="1"/>
            <a:r>
              <a:rPr lang="en-IE" dirty="0"/>
              <a:t>Help eSenders transition to eForms by October 2023.</a:t>
            </a:r>
          </a:p>
          <a:p>
            <a:pPr lvl="1"/>
            <a:r>
              <a:rPr lang="en-IE" dirty="0"/>
              <a:t>Open-up TED data to Semantic Web.</a:t>
            </a:r>
          </a:p>
          <a:p>
            <a:pPr lvl="1"/>
            <a:r>
              <a:rPr lang="en-IE" dirty="0"/>
              <a:t>Foster reuse of TED data.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333341-EDE0-43FA-B8CD-8C1A6206C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10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71580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C5C4D-FA7A-4A59-B654-81DB9FD76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TED Semantic Web Service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5C201-DE97-4D3F-B2F0-4E985392D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Linked Open Data</a:t>
            </a:r>
          </a:p>
          <a:p>
            <a:r>
              <a:rPr lang="en-IE" dirty="0"/>
              <a:t>Coming Q2 2023</a:t>
            </a:r>
          </a:p>
          <a:p>
            <a:r>
              <a:rPr lang="en-IE" dirty="0"/>
              <a:t>SPARQL endpoint</a:t>
            </a:r>
          </a:p>
          <a:p>
            <a:r>
              <a:rPr lang="en-IE" dirty="0"/>
              <a:t>Updated daily</a:t>
            </a:r>
          </a:p>
          <a:p>
            <a:r>
              <a:rPr lang="en-IE" dirty="0"/>
              <a:t>Historical data</a:t>
            </a:r>
          </a:p>
          <a:p>
            <a:r>
              <a:rPr lang="en-IE" dirty="0"/>
              <a:t>Documentation coming to docs.ted.europa.eu</a:t>
            </a:r>
          </a:p>
          <a:p>
            <a:r>
              <a:rPr lang="en-IE" dirty="0"/>
              <a:t>Sample applications coming to </a:t>
            </a:r>
            <a:r>
              <a:rPr lang="en-IE" dirty="0" err="1"/>
              <a:t>github</a:t>
            </a:r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DF0ACB-5289-46AA-8BB5-E1A6F87A8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05358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BA4FE-1618-4372-A310-8B4110B90E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Thank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BFCE59-EF51-444D-B187-CB9F7B4877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0585" y="3545206"/>
            <a:ext cx="9144000" cy="2387600"/>
          </a:xfrm>
        </p:spPr>
        <p:txBody>
          <a:bodyPr>
            <a:normAutofit/>
          </a:bodyPr>
          <a:lstStyle/>
          <a:p>
            <a:r>
              <a:rPr lang="en-IE" dirty="0"/>
              <a:t> Your questions/feedback please…</a:t>
            </a:r>
          </a:p>
          <a:p>
            <a:endParaRPr lang="en-IE" dirty="0"/>
          </a:p>
          <a:p>
            <a:endParaRPr lang="en-I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0FFF2C-E718-4D8D-8102-40F843509120}"/>
              </a:ext>
            </a:extLst>
          </p:cNvPr>
          <p:cNvSpPr/>
          <p:nvPr/>
        </p:nvSpPr>
        <p:spPr>
          <a:xfrm>
            <a:off x="1160585" y="4461915"/>
            <a:ext cx="7473245" cy="554182"/>
          </a:xfrm>
          <a:custGeom>
            <a:avLst/>
            <a:gdLst>
              <a:gd name="connsiteX0" fmla="*/ 0 w 7473245"/>
              <a:gd name="connsiteY0" fmla="*/ 0 h 554182"/>
              <a:gd name="connsiteX1" fmla="*/ 455189 w 7473245"/>
              <a:gd name="connsiteY1" fmla="*/ 0 h 554182"/>
              <a:gd name="connsiteX2" fmla="*/ 985110 w 7473245"/>
              <a:gd name="connsiteY2" fmla="*/ 0 h 554182"/>
              <a:gd name="connsiteX3" fmla="*/ 1664495 w 7473245"/>
              <a:gd name="connsiteY3" fmla="*/ 0 h 554182"/>
              <a:gd name="connsiteX4" fmla="*/ 2343881 w 7473245"/>
              <a:gd name="connsiteY4" fmla="*/ 0 h 554182"/>
              <a:gd name="connsiteX5" fmla="*/ 2948535 w 7473245"/>
              <a:gd name="connsiteY5" fmla="*/ 0 h 554182"/>
              <a:gd name="connsiteX6" fmla="*/ 3627921 w 7473245"/>
              <a:gd name="connsiteY6" fmla="*/ 0 h 554182"/>
              <a:gd name="connsiteX7" fmla="*/ 4307307 w 7473245"/>
              <a:gd name="connsiteY7" fmla="*/ 0 h 554182"/>
              <a:gd name="connsiteX8" fmla="*/ 4911960 w 7473245"/>
              <a:gd name="connsiteY8" fmla="*/ 0 h 554182"/>
              <a:gd name="connsiteX9" fmla="*/ 5666078 w 7473245"/>
              <a:gd name="connsiteY9" fmla="*/ 0 h 554182"/>
              <a:gd name="connsiteX10" fmla="*/ 6494929 w 7473245"/>
              <a:gd name="connsiteY10" fmla="*/ 0 h 554182"/>
              <a:gd name="connsiteX11" fmla="*/ 7473245 w 7473245"/>
              <a:gd name="connsiteY11" fmla="*/ 0 h 554182"/>
              <a:gd name="connsiteX12" fmla="*/ 7473245 w 7473245"/>
              <a:gd name="connsiteY12" fmla="*/ 554182 h 554182"/>
              <a:gd name="connsiteX13" fmla="*/ 6793859 w 7473245"/>
              <a:gd name="connsiteY13" fmla="*/ 554182 h 554182"/>
              <a:gd name="connsiteX14" fmla="*/ 6114473 w 7473245"/>
              <a:gd name="connsiteY14" fmla="*/ 554182 h 554182"/>
              <a:gd name="connsiteX15" fmla="*/ 5360355 w 7473245"/>
              <a:gd name="connsiteY15" fmla="*/ 554182 h 554182"/>
              <a:gd name="connsiteX16" fmla="*/ 4606236 w 7473245"/>
              <a:gd name="connsiteY16" fmla="*/ 554182 h 554182"/>
              <a:gd name="connsiteX17" fmla="*/ 3852118 w 7473245"/>
              <a:gd name="connsiteY17" fmla="*/ 554182 h 554182"/>
              <a:gd name="connsiteX18" fmla="*/ 3396930 w 7473245"/>
              <a:gd name="connsiteY18" fmla="*/ 554182 h 554182"/>
              <a:gd name="connsiteX19" fmla="*/ 2792276 w 7473245"/>
              <a:gd name="connsiteY19" fmla="*/ 554182 h 554182"/>
              <a:gd name="connsiteX20" fmla="*/ 2187623 w 7473245"/>
              <a:gd name="connsiteY20" fmla="*/ 554182 h 554182"/>
              <a:gd name="connsiteX21" fmla="*/ 1508237 w 7473245"/>
              <a:gd name="connsiteY21" fmla="*/ 554182 h 554182"/>
              <a:gd name="connsiteX22" fmla="*/ 903583 w 7473245"/>
              <a:gd name="connsiteY22" fmla="*/ 554182 h 554182"/>
              <a:gd name="connsiteX23" fmla="*/ 0 w 7473245"/>
              <a:gd name="connsiteY23" fmla="*/ 554182 h 554182"/>
              <a:gd name="connsiteX24" fmla="*/ 0 w 7473245"/>
              <a:gd name="connsiteY24" fmla="*/ 0 h 554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473245" h="554182" fill="none" extrusionOk="0">
                <a:moveTo>
                  <a:pt x="0" y="0"/>
                </a:moveTo>
                <a:cubicBezTo>
                  <a:pt x="136678" y="13095"/>
                  <a:pt x="354950" y="17325"/>
                  <a:pt x="455189" y="0"/>
                </a:cubicBezTo>
                <a:cubicBezTo>
                  <a:pt x="555428" y="-17325"/>
                  <a:pt x="781715" y="25791"/>
                  <a:pt x="985110" y="0"/>
                </a:cubicBezTo>
                <a:cubicBezTo>
                  <a:pt x="1188505" y="-25791"/>
                  <a:pt x="1390615" y="-6783"/>
                  <a:pt x="1664495" y="0"/>
                </a:cubicBezTo>
                <a:cubicBezTo>
                  <a:pt x="1938376" y="6783"/>
                  <a:pt x="2053683" y="30617"/>
                  <a:pt x="2343881" y="0"/>
                </a:cubicBezTo>
                <a:cubicBezTo>
                  <a:pt x="2634079" y="-30617"/>
                  <a:pt x="2667625" y="8439"/>
                  <a:pt x="2948535" y="0"/>
                </a:cubicBezTo>
                <a:cubicBezTo>
                  <a:pt x="3229445" y="-8439"/>
                  <a:pt x="3381193" y="31832"/>
                  <a:pt x="3627921" y="0"/>
                </a:cubicBezTo>
                <a:cubicBezTo>
                  <a:pt x="3874649" y="-31832"/>
                  <a:pt x="4100034" y="33156"/>
                  <a:pt x="4307307" y="0"/>
                </a:cubicBezTo>
                <a:cubicBezTo>
                  <a:pt x="4514580" y="-33156"/>
                  <a:pt x="4738858" y="16825"/>
                  <a:pt x="4911960" y="0"/>
                </a:cubicBezTo>
                <a:cubicBezTo>
                  <a:pt x="5085062" y="-16825"/>
                  <a:pt x="5492152" y="-7926"/>
                  <a:pt x="5666078" y="0"/>
                </a:cubicBezTo>
                <a:cubicBezTo>
                  <a:pt x="5840004" y="7926"/>
                  <a:pt x="6192215" y="2181"/>
                  <a:pt x="6494929" y="0"/>
                </a:cubicBezTo>
                <a:cubicBezTo>
                  <a:pt x="6797643" y="-2181"/>
                  <a:pt x="7028561" y="33958"/>
                  <a:pt x="7473245" y="0"/>
                </a:cubicBezTo>
                <a:cubicBezTo>
                  <a:pt x="7478024" y="176734"/>
                  <a:pt x="7488056" y="316375"/>
                  <a:pt x="7473245" y="554182"/>
                </a:cubicBezTo>
                <a:cubicBezTo>
                  <a:pt x="7324581" y="536583"/>
                  <a:pt x="7049499" y="530420"/>
                  <a:pt x="6793859" y="554182"/>
                </a:cubicBezTo>
                <a:cubicBezTo>
                  <a:pt x="6538219" y="577944"/>
                  <a:pt x="6352946" y="540933"/>
                  <a:pt x="6114473" y="554182"/>
                </a:cubicBezTo>
                <a:cubicBezTo>
                  <a:pt x="5876000" y="567431"/>
                  <a:pt x="5720595" y="546819"/>
                  <a:pt x="5360355" y="554182"/>
                </a:cubicBezTo>
                <a:cubicBezTo>
                  <a:pt x="5000115" y="561545"/>
                  <a:pt x="4845385" y="574179"/>
                  <a:pt x="4606236" y="554182"/>
                </a:cubicBezTo>
                <a:cubicBezTo>
                  <a:pt x="4367087" y="534185"/>
                  <a:pt x="4214755" y="586228"/>
                  <a:pt x="3852118" y="554182"/>
                </a:cubicBezTo>
                <a:cubicBezTo>
                  <a:pt x="3489481" y="522136"/>
                  <a:pt x="3572006" y="547884"/>
                  <a:pt x="3396930" y="554182"/>
                </a:cubicBezTo>
                <a:cubicBezTo>
                  <a:pt x="3221854" y="560480"/>
                  <a:pt x="3045275" y="533586"/>
                  <a:pt x="2792276" y="554182"/>
                </a:cubicBezTo>
                <a:cubicBezTo>
                  <a:pt x="2539277" y="574778"/>
                  <a:pt x="2310792" y="573261"/>
                  <a:pt x="2187623" y="554182"/>
                </a:cubicBezTo>
                <a:cubicBezTo>
                  <a:pt x="2064454" y="535103"/>
                  <a:pt x="1649878" y="543720"/>
                  <a:pt x="1508237" y="554182"/>
                </a:cubicBezTo>
                <a:cubicBezTo>
                  <a:pt x="1366596" y="564644"/>
                  <a:pt x="1056060" y="525353"/>
                  <a:pt x="903583" y="554182"/>
                </a:cubicBezTo>
                <a:cubicBezTo>
                  <a:pt x="751106" y="583011"/>
                  <a:pt x="201588" y="585661"/>
                  <a:pt x="0" y="554182"/>
                </a:cubicBezTo>
                <a:cubicBezTo>
                  <a:pt x="-25727" y="389709"/>
                  <a:pt x="-15690" y="114350"/>
                  <a:pt x="0" y="0"/>
                </a:cubicBezTo>
                <a:close/>
              </a:path>
              <a:path w="7473245" h="554182" stroke="0" extrusionOk="0">
                <a:moveTo>
                  <a:pt x="0" y="0"/>
                </a:moveTo>
                <a:cubicBezTo>
                  <a:pt x="149947" y="-542"/>
                  <a:pt x="334192" y="792"/>
                  <a:pt x="455189" y="0"/>
                </a:cubicBezTo>
                <a:cubicBezTo>
                  <a:pt x="576186" y="-792"/>
                  <a:pt x="993140" y="29961"/>
                  <a:pt x="1134574" y="0"/>
                </a:cubicBezTo>
                <a:cubicBezTo>
                  <a:pt x="1276009" y="-29961"/>
                  <a:pt x="1496228" y="-18915"/>
                  <a:pt x="1664495" y="0"/>
                </a:cubicBezTo>
                <a:cubicBezTo>
                  <a:pt x="1832762" y="18915"/>
                  <a:pt x="2204064" y="14663"/>
                  <a:pt x="2493346" y="0"/>
                </a:cubicBezTo>
                <a:cubicBezTo>
                  <a:pt x="2782628" y="-14663"/>
                  <a:pt x="2916842" y="-15591"/>
                  <a:pt x="3098000" y="0"/>
                </a:cubicBezTo>
                <a:cubicBezTo>
                  <a:pt x="3279158" y="15591"/>
                  <a:pt x="3400649" y="17568"/>
                  <a:pt x="3627921" y="0"/>
                </a:cubicBezTo>
                <a:cubicBezTo>
                  <a:pt x="3855193" y="-17568"/>
                  <a:pt x="4046630" y="-6060"/>
                  <a:pt x="4157842" y="0"/>
                </a:cubicBezTo>
                <a:cubicBezTo>
                  <a:pt x="4269054" y="6060"/>
                  <a:pt x="4652162" y="-8101"/>
                  <a:pt x="4986693" y="0"/>
                </a:cubicBezTo>
                <a:cubicBezTo>
                  <a:pt x="5321224" y="8101"/>
                  <a:pt x="5502997" y="9925"/>
                  <a:pt x="5740811" y="0"/>
                </a:cubicBezTo>
                <a:cubicBezTo>
                  <a:pt x="5978625" y="-9925"/>
                  <a:pt x="6025470" y="900"/>
                  <a:pt x="6195999" y="0"/>
                </a:cubicBezTo>
                <a:cubicBezTo>
                  <a:pt x="6366528" y="-900"/>
                  <a:pt x="6470348" y="-11641"/>
                  <a:pt x="6725921" y="0"/>
                </a:cubicBezTo>
                <a:cubicBezTo>
                  <a:pt x="6981494" y="11641"/>
                  <a:pt x="7216671" y="35883"/>
                  <a:pt x="7473245" y="0"/>
                </a:cubicBezTo>
                <a:cubicBezTo>
                  <a:pt x="7465583" y="118083"/>
                  <a:pt x="7497943" y="344128"/>
                  <a:pt x="7473245" y="554182"/>
                </a:cubicBezTo>
                <a:cubicBezTo>
                  <a:pt x="7191645" y="570897"/>
                  <a:pt x="7113782" y="565627"/>
                  <a:pt x="6793859" y="554182"/>
                </a:cubicBezTo>
                <a:cubicBezTo>
                  <a:pt x="6473936" y="542737"/>
                  <a:pt x="6342735" y="588880"/>
                  <a:pt x="6039741" y="554182"/>
                </a:cubicBezTo>
                <a:cubicBezTo>
                  <a:pt x="5736747" y="519484"/>
                  <a:pt x="5712854" y="532903"/>
                  <a:pt x="5584552" y="554182"/>
                </a:cubicBezTo>
                <a:cubicBezTo>
                  <a:pt x="5456250" y="575461"/>
                  <a:pt x="5120370" y="578879"/>
                  <a:pt x="4979899" y="554182"/>
                </a:cubicBezTo>
                <a:cubicBezTo>
                  <a:pt x="4839428" y="529485"/>
                  <a:pt x="4661676" y="554705"/>
                  <a:pt x="4524710" y="554182"/>
                </a:cubicBezTo>
                <a:cubicBezTo>
                  <a:pt x="4387744" y="553659"/>
                  <a:pt x="3929385" y="589914"/>
                  <a:pt x="3695859" y="554182"/>
                </a:cubicBezTo>
                <a:cubicBezTo>
                  <a:pt x="3462333" y="518450"/>
                  <a:pt x="3271875" y="564765"/>
                  <a:pt x="2941741" y="554182"/>
                </a:cubicBezTo>
                <a:cubicBezTo>
                  <a:pt x="2611607" y="543599"/>
                  <a:pt x="2531363" y="558091"/>
                  <a:pt x="2337088" y="554182"/>
                </a:cubicBezTo>
                <a:cubicBezTo>
                  <a:pt x="2142813" y="550273"/>
                  <a:pt x="1918605" y="557569"/>
                  <a:pt x="1582969" y="554182"/>
                </a:cubicBezTo>
                <a:cubicBezTo>
                  <a:pt x="1247333" y="550795"/>
                  <a:pt x="1299079" y="545483"/>
                  <a:pt x="1127781" y="554182"/>
                </a:cubicBezTo>
                <a:cubicBezTo>
                  <a:pt x="956483" y="562881"/>
                  <a:pt x="731584" y="560777"/>
                  <a:pt x="597860" y="554182"/>
                </a:cubicBezTo>
                <a:cubicBezTo>
                  <a:pt x="464136" y="547587"/>
                  <a:pt x="126869" y="567467"/>
                  <a:pt x="0" y="554182"/>
                </a:cubicBezTo>
                <a:cubicBezTo>
                  <a:pt x="-5158" y="342872"/>
                  <a:pt x="10189" y="142554"/>
                  <a:pt x="0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274512295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E" sz="1600" dirty="0">
                <a:solidFill>
                  <a:schemeClr val="tx1"/>
                </a:solidFill>
                <a:latin typeface="Comic Sans MS" panose="030F0702030302020204" pitchFamily="66" charset="0"/>
                <a:cs typeface="MV Boli" panose="02000500030200090000" pitchFamily="2" charset="0"/>
              </a:rPr>
              <a:t>Remember:  https://</a:t>
            </a:r>
            <a:r>
              <a:rPr lang="en-IE" sz="1600" b="1" dirty="0">
                <a:solidFill>
                  <a:schemeClr val="tx1"/>
                </a:solidFill>
                <a:latin typeface="Comic Sans MS" panose="030F0702030302020204" pitchFamily="66" charset="0"/>
                <a:cs typeface="MV Boli" panose="02000500030200090000" pitchFamily="2" charset="0"/>
              </a:rPr>
              <a:t>docs.ted.europa.eu  </a:t>
            </a:r>
            <a:r>
              <a:rPr lang="en-IE" sz="1600" dirty="0">
                <a:solidFill>
                  <a:schemeClr val="tx1"/>
                </a:solidFill>
                <a:latin typeface="Comic Sans MS" panose="030F0702030302020204" pitchFamily="66" charset="0"/>
                <a:cs typeface="MV Boli" panose="02000500030200090000" pitchFamily="2" charset="0"/>
              </a:rPr>
              <a:t>+  https://</a:t>
            </a:r>
            <a:r>
              <a:rPr lang="en-IE" sz="1600" b="1" dirty="0">
                <a:solidFill>
                  <a:schemeClr val="tx1"/>
                </a:solidFill>
                <a:latin typeface="Comic Sans MS" panose="030F0702030302020204" pitchFamily="66" charset="0"/>
                <a:cs typeface="MV Boli" panose="02000500030200090000" pitchFamily="2" charset="0"/>
              </a:rPr>
              <a:t>github.com/OP-TED </a:t>
            </a:r>
          </a:p>
        </p:txBody>
      </p:sp>
    </p:spTree>
    <p:extLst>
      <p:ext uri="{BB962C8B-B14F-4D97-AF65-F5344CB8AC3E}">
        <p14:creationId xmlns:p14="http://schemas.microsoft.com/office/powerpoint/2010/main" val="1061973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4A966-08DC-4CF0-8507-5385DC2E2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TED data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08A97-FC67-42B5-865C-084A63D64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Notices are stored/distributed as XML documents</a:t>
            </a:r>
          </a:p>
          <a:p>
            <a:r>
              <a:rPr lang="en-IE" dirty="0"/>
              <a:t>Can be retrieved as individual XML documents (or sets of)</a:t>
            </a:r>
          </a:p>
          <a:p>
            <a:r>
              <a:rPr lang="en-IE" dirty="0"/>
              <a:t>There is no publicly accessible database of notices</a:t>
            </a:r>
          </a:p>
          <a:p>
            <a:r>
              <a:rPr lang="en-IE" dirty="0"/>
              <a:t>TED website provides search interface </a:t>
            </a:r>
          </a:p>
          <a:p>
            <a:pPr lvl="1"/>
            <a:r>
              <a:rPr lang="en-IE" dirty="0"/>
              <a:t>for humans </a:t>
            </a:r>
          </a:p>
          <a:p>
            <a:pPr lvl="1"/>
            <a:r>
              <a:rPr lang="en-IE" dirty="0"/>
              <a:t>for applications (TED Search API)</a:t>
            </a:r>
          </a:p>
          <a:p>
            <a:r>
              <a:rPr lang="en-IE" dirty="0"/>
              <a:t>Other means of retrieving notices (ftp, csv etc.).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5277DE-5CD4-4FEE-8FBA-E549FE3B6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2</a:t>
            </a:fld>
            <a:endParaRPr lang="en-I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5E2C77-E7D4-415F-BFC7-FC906AFD9388}"/>
              </a:ext>
            </a:extLst>
          </p:cNvPr>
          <p:cNvSpPr/>
          <p:nvPr/>
        </p:nvSpPr>
        <p:spPr>
          <a:xfrm>
            <a:off x="838200" y="4701309"/>
            <a:ext cx="4580835" cy="554182"/>
          </a:xfrm>
          <a:custGeom>
            <a:avLst/>
            <a:gdLst>
              <a:gd name="connsiteX0" fmla="*/ 0 w 4580835"/>
              <a:gd name="connsiteY0" fmla="*/ 0 h 554182"/>
              <a:gd name="connsiteX1" fmla="*/ 746022 w 4580835"/>
              <a:gd name="connsiteY1" fmla="*/ 0 h 554182"/>
              <a:gd name="connsiteX2" fmla="*/ 1400427 w 4580835"/>
              <a:gd name="connsiteY2" fmla="*/ 0 h 554182"/>
              <a:gd name="connsiteX3" fmla="*/ 2100640 w 4580835"/>
              <a:gd name="connsiteY3" fmla="*/ 0 h 554182"/>
              <a:gd name="connsiteX4" fmla="*/ 2800853 w 4580835"/>
              <a:gd name="connsiteY4" fmla="*/ 0 h 554182"/>
              <a:gd name="connsiteX5" fmla="*/ 3409450 w 4580835"/>
              <a:gd name="connsiteY5" fmla="*/ 0 h 554182"/>
              <a:gd name="connsiteX6" fmla="*/ 4580835 w 4580835"/>
              <a:gd name="connsiteY6" fmla="*/ 0 h 554182"/>
              <a:gd name="connsiteX7" fmla="*/ 4580835 w 4580835"/>
              <a:gd name="connsiteY7" fmla="*/ 554182 h 554182"/>
              <a:gd name="connsiteX8" fmla="*/ 3834813 w 4580835"/>
              <a:gd name="connsiteY8" fmla="*/ 554182 h 554182"/>
              <a:gd name="connsiteX9" fmla="*/ 3317833 w 4580835"/>
              <a:gd name="connsiteY9" fmla="*/ 554182 h 554182"/>
              <a:gd name="connsiteX10" fmla="*/ 2663428 w 4580835"/>
              <a:gd name="connsiteY10" fmla="*/ 554182 h 554182"/>
              <a:gd name="connsiteX11" fmla="*/ 2054832 w 4580835"/>
              <a:gd name="connsiteY11" fmla="*/ 554182 h 554182"/>
              <a:gd name="connsiteX12" fmla="*/ 1354618 w 4580835"/>
              <a:gd name="connsiteY12" fmla="*/ 554182 h 554182"/>
              <a:gd name="connsiteX13" fmla="*/ 654405 w 4580835"/>
              <a:gd name="connsiteY13" fmla="*/ 554182 h 554182"/>
              <a:gd name="connsiteX14" fmla="*/ 0 w 4580835"/>
              <a:gd name="connsiteY14" fmla="*/ 554182 h 554182"/>
              <a:gd name="connsiteX15" fmla="*/ 0 w 4580835"/>
              <a:gd name="connsiteY15" fmla="*/ 0 h 554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580835" h="554182" fill="none" extrusionOk="0">
                <a:moveTo>
                  <a:pt x="0" y="0"/>
                </a:moveTo>
                <a:cubicBezTo>
                  <a:pt x="230184" y="6713"/>
                  <a:pt x="568228" y="18883"/>
                  <a:pt x="746022" y="0"/>
                </a:cubicBezTo>
                <a:cubicBezTo>
                  <a:pt x="923816" y="-18883"/>
                  <a:pt x="1204906" y="-2641"/>
                  <a:pt x="1400427" y="0"/>
                </a:cubicBezTo>
                <a:cubicBezTo>
                  <a:pt x="1595948" y="2641"/>
                  <a:pt x="1752593" y="31645"/>
                  <a:pt x="2100640" y="0"/>
                </a:cubicBezTo>
                <a:cubicBezTo>
                  <a:pt x="2448687" y="-31645"/>
                  <a:pt x="2642002" y="-25050"/>
                  <a:pt x="2800853" y="0"/>
                </a:cubicBezTo>
                <a:cubicBezTo>
                  <a:pt x="2959704" y="25050"/>
                  <a:pt x="3173472" y="6698"/>
                  <a:pt x="3409450" y="0"/>
                </a:cubicBezTo>
                <a:cubicBezTo>
                  <a:pt x="3645428" y="-6698"/>
                  <a:pt x="4004795" y="-54559"/>
                  <a:pt x="4580835" y="0"/>
                </a:cubicBezTo>
                <a:cubicBezTo>
                  <a:pt x="4595217" y="215450"/>
                  <a:pt x="4589154" y="278365"/>
                  <a:pt x="4580835" y="554182"/>
                </a:cubicBezTo>
                <a:cubicBezTo>
                  <a:pt x="4323973" y="521375"/>
                  <a:pt x="4183842" y="539610"/>
                  <a:pt x="3834813" y="554182"/>
                </a:cubicBezTo>
                <a:cubicBezTo>
                  <a:pt x="3485784" y="568754"/>
                  <a:pt x="3495511" y="537150"/>
                  <a:pt x="3317833" y="554182"/>
                </a:cubicBezTo>
                <a:cubicBezTo>
                  <a:pt x="3140155" y="571214"/>
                  <a:pt x="2916569" y="543743"/>
                  <a:pt x="2663428" y="554182"/>
                </a:cubicBezTo>
                <a:cubicBezTo>
                  <a:pt x="2410288" y="564621"/>
                  <a:pt x="2297179" y="577010"/>
                  <a:pt x="2054832" y="554182"/>
                </a:cubicBezTo>
                <a:cubicBezTo>
                  <a:pt x="1812485" y="531354"/>
                  <a:pt x="1619872" y="541368"/>
                  <a:pt x="1354618" y="554182"/>
                </a:cubicBezTo>
                <a:cubicBezTo>
                  <a:pt x="1089364" y="566996"/>
                  <a:pt x="961447" y="582716"/>
                  <a:pt x="654405" y="554182"/>
                </a:cubicBezTo>
                <a:cubicBezTo>
                  <a:pt x="347363" y="525648"/>
                  <a:pt x="317588" y="546569"/>
                  <a:pt x="0" y="554182"/>
                </a:cubicBezTo>
                <a:cubicBezTo>
                  <a:pt x="-26240" y="326449"/>
                  <a:pt x="-11960" y="239726"/>
                  <a:pt x="0" y="0"/>
                </a:cubicBezTo>
                <a:close/>
              </a:path>
              <a:path w="4580835" h="554182" stroke="0" extrusionOk="0">
                <a:moveTo>
                  <a:pt x="0" y="0"/>
                </a:moveTo>
                <a:cubicBezTo>
                  <a:pt x="253517" y="-22572"/>
                  <a:pt x="297686" y="-17275"/>
                  <a:pt x="516980" y="0"/>
                </a:cubicBezTo>
                <a:cubicBezTo>
                  <a:pt x="736274" y="17275"/>
                  <a:pt x="1029050" y="-20665"/>
                  <a:pt x="1171385" y="0"/>
                </a:cubicBezTo>
                <a:cubicBezTo>
                  <a:pt x="1313721" y="20665"/>
                  <a:pt x="1464245" y="18604"/>
                  <a:pt x="1734173" y="0"/>
                </a:cubicBezTo>
                <a:cubicBezTo>
                  <a:pt x="2004101" y="-18604"/>
                  <a:pt x="2224478" y="-3686"/>
                  <a:pt x="2480195" y="0"/>
                </a:cubicBezTo>
                <a:cubicBezTo>
                  <a:pt x="2735912" y="3686"/>
                  <a:pt x="2849408" y="17807"/>
                  <a:pt x="3088792" y="0"/>
                </a:cubicBezTo>
                <a:cubicBezTo>
                  <a:pt x="3328176" y="-17807"/>
                  <a:pt x="3433756" y="-6739"/>
                  <a:pt x="3651580" y="0"/>
                </a:cubicBezTo>
                <a:cubicBezTo>
                  <a:pt x="3869404" y="6739"/>
                  <a:pt x="4176308" y="17648"/>
                  <a:pt x="4580835" y="0"/>
                </a:cubicBezTo>
                <a:cubicBezTo>
                  <a:pt x="4557897" y="254275"/>
                  <a:pt x="4579835" y="368896"/>
                  <a:pt x="4580835" y="554182"/>
                </a:cubicBezTo>
                <a:cubicBezTo>
                  <a:pt x="4318534" y="559244"/>
                  <a:pt x="4154414" y="558590"/>
                  <a:pt x="3926430" y="554182"/>
                </a:cubicBezTo>
                <a:cubicBezTo>
                  <a:pt x="3698447" y="549774"/>
                  <a:pt x="3513049" y="533783"/>
                  <a:pt x="3409450" y="554182"/>
                </a:cubicBezTo>
                <a:cubicBezTo>
                  <a:pt x="3305851" y="574581"/>
                  <a:pt x="3058447" y="570856"/>
                  <a:pt x="2755045" y="554182"/>
                </a:cubicBezTo>
                <a:cubicBezTo>
                  <a:pt x="2451644" y="537508"/>
                  <a:pt x="2408851" y="575802"/>
                  <a:pt x="2100640" y="554182"/>
                </a:cubicBezTo>
                <a:cubicBezTo>
                  <a:pt x="1792430" y="532562"/>
                  <a:pt x="1614778" y="543394"/>
                  <a:pt x="1446235" y="554182"/>
                </a:cubicBezTo>
                <a:cubicBezTo>
                  <a:pt x="1277692" y="564970"/>
                  <a:pt x="1071775" y="575401"/>
                  <a:pt x="791830" y="554182"/>
                </a:cubicBezTo>
                <a:cubicBezTo>
                  <a:pt x="511885" y="532963"/>
                  <a:pt x="284784" y="519867"/>
                  <a:pt x="0" y="554182"/>
                </a:cubicBezTo>
                <a:cubicBezTo>
                  <a:pt x="-23387" y="329138"/>
                  <a:pt x="-22720" y="257749"/>
                  <a:pt x="0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274512295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TED XML schemas are changing (eForms)</a:t>
            </a:r>
          </a:p>
        </p:txBody>
      </p:sp>
    </p:spTree>
    <p:extLst>
      <p:ext uri="{BB962C8B-B14F-4D97-AF65-F5344CB8AC3E}">
        <p14:creationId xmlns:p14="http://schemas.microsoft.com/office/powerpoint/2010/main" val="4160519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B69C9-8B4B-4F5B-98E3-17C632627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Reusing TED data (scenarios)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A9C36-1223-427B-8B42-BA396580F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“Aggregate”, “Report”, “Analyse” </a:t>
            </a:r>
          </a:p>
          <a:p>
            <a:pPr lvl="1"/>
            <a:r>
              <a:rPr lang="en-IE" dirty="0"/>
              <a:t>Need to organise and query historical data</a:t>
            </a:r>
          </a:p>
          <a:p>
            <a:pPr lvl="1"/>
            <a:r>
              <a:rPr lang="en-IE" dirty="0"/>
              <a:t>Need to combine with other sources</a:t>
            </a:r>
          </a:p>
          <a:p>
            <a:pPr lvl="1"/>
            <a:r>
              <a:rPr lang="en-IE" dirty="0"/>
              <a:t>Need for a data-warehouse</a:t>
            </a:r>
          </a:p>
          <a:p>
            <a:r>
              <a:rPr lang="en-IE" dirty="0"/>
              <a:t>“Republish”, “Announce” </a:t>
            </a:r>
          </a:p>
          <a:p>
            <a:pPr lvl="1"/>
            <a:r>
              <a:rPr lang="en-IE" dirty="0"/>
              <a:t>Individual notices</a:t>
            </a:r>
          </a:p>
          <a:p>
            <a:pPr lvl="1"/>
            <a:r>
              <a:rPr lang="en-IE" dirty="0"/>
              <a:t>In your own website/medium</a:t>
            </a:r>
          </a:p>
          <a:p>
            <a:pPr lvl="1"/>
            <a:r>
              <a:rPr lang="en-IE" dirty="0"/>
              <a:t>Limited information needed for indexing (notice “metadata”)</a:t>
            </a:r>
          </a:p>
          <a:p>
            <a:pPr lvl="1"/>
            <a:r>
              <a:rPr lang="en-IE" dirty="0"/>
              <a:t>Customised notice visualisation (nice to have)</a:t>
            </a: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F9E6D-255E-4832-8EE5-E6B0E4F16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3</a:t>
            </a:fld>
            <a:endParaRPr lang="en-I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4F45F6-EDB0-402A-AF6C-3543B9927F66}"/>
              </a:ext>
            </a:extLst>
          </p:cNvPr>
          <p:cNvSpPr/>
          <p:nvPr/>
        </p:nvSpPr>
        <p:spPr>
          <a:xfrm>
            <a:off x="855785" y="5216382"/>
            <a:ext cx="4580835" cy="554182"/>
          </a:xfrm>
          <a:custGeom>
            <a:avLst/>
            <a:gdLst>
              <a:gd name="connsiteX0" fmla="*/ 0 w 4580835"/>
              <a:gd name="connsiteY0" fmla="*/ 0 h 554182"/>
              <a:gd name="connsiteX1" fmla="*/ 746022 w 4580835"/>
              <a:gd name="connsiteY1" fmla="*/ 0 h 554182"/>
              <a:gd name="connsiteX2" fmla="*/ 1400427 w 4580835"/>
              <a:gd name="connsiteY2" fmla="*/ 0 h 554182"/>
              <a:gd name="connsiteX3" fmla="*/ 2100640 w 4580835"/>
              <a:gd name="connsiteY3" fmla="*/ 0 h 554182"/>
              <a:gd name="connsiteX4" fmla="*/ 2800853 w 4580835"/>
              <a:gd name="connsiteY4" fmla="*/ 0 h 554182"/>
              <a:gd name="connsiteX5" fmla="*/ 3409450 w 4580835"/>
              <a:gd name="connsiteY5" fmla="*/ 0 h 554182"/>
              <a:gd name="connsiteX6" fmla="*/ 4580835 w 4580835"/>
              <a:gd name="connsiteY6" fmla="*/ 0 h 554182"/>
              <a:gd name="connsiteX7" fmla="*/ 4580835 w 4580835"/>
              <a:gd name="connsiteY7" fmla="*/ 554182 h 554182"/>
              <a:gd name="connsiteX8" fmla="*/ 3834813 w 4580835"/>
              <a:gd name="connsiteY8" fmla="*/ 554182 h 554182"/>
              <a:gd name="connsiteX9" fmla="*/ 3317833 w 4580835"/>
              <a:gd name="connsiteY9" fmla="*/ 554182 h 554182"/>
              <a:gd name="connsiteX10" fmla="*/ 2663428 w 4580835"/>
              <a:gd name="connsiteY10" fmla="*/ 554182 h 554182"/>
              <a:gd name="connsiteX11" fmla="*/ 2054832 w 4580835"/>
              <a:gd name="connsiteY11" fmla="*/ 554182 h 554182"/>
              <a:gd name="connsiteX12" fmla="*/ 1354618 w 4580835"/>
              <a:gd name="connsiteY12" fmla="*/ 554182 h 554182"/>
              <a:gd name="connsiteX13" fmla="*/ 654405 w 4580835"/>
              <a:gd name="connsiteY13" fmla="*/ 554182 h 554182"/>
              <a:gd name="connsiteX14" fmla="*/ 0 w 4580835"/>
              <a:gd name="connsiteY14" fmla="*/ 554182 h 554182"/>
              <a:gd name="connsiteX15" fmla="*/ 0 w 4580835"/>
              <a:gd name="connsiteY15" fmla="*/ 0 h 554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580835" h="554182" fill="none" extrusionOk="0">
                <a:moveTo>
                  <a:pt x="0" y="0"/>
                </a:moveTo>
                <a:cubicBezTo>
                  <a:pt x="230184" y="6713"/>
                  <a:pt x="568228" y="18883"/>
                  <a:pt x="746022" y="0"/>
                </a:cubicBezTo>
                <a:cubicBezTo>
                  <a:pt x="923816" y="-18883"/>
                  <a:pt x="1204906" y="-2641"/>
                  <a:pt x="1400427" y="0"/>
                </a:cubicBezTo>
                <a:cubicBezTo>
                  <a:pt x="1595948" y="2641"/>
                  <a:pt x="1752593" y="31645"/>
                  <a:pt x="2100640" y="0"/>
                </a:cubicBezTo>
                <a:cubicBezTo>
                  <a:pt x="2448687" y="-31645"/>
                  <a:pt x="2642002" y="-25050"/>
                  <a:pt x="2800853" y="0"/>
                </a:cubicBezTo>
                <a:cubicBezTo>
                  <a:pt x="2959704" y="25050"/>
                  <a:pt x="3173472" y="6698"/>
                  <a:pt x="3409450" y="0"/>
                </a:cubicBezTo>
                <a:cubicBezTo>
                  <a:pt x="3645428" y="-6698"/>
                  <a:pt x="4004795" y="-54559"/>
                  <a:pt x="4580835" y="0"/>
                </a:cubicBezTo>
                <a:cubicBezTo>
                  <a:pt x="4595217" y="215450"/>
                  <a:pt x="4589154" y="278365"/>
                  <a:pt x="4580835" y="554182"/>
                </a:cubicBezTo>
                <a:cubicBezTo>
                  <a:pt x="4323973" y="521375"/>
                  <a:pt x="4183842" y="539610"/>
                  <a:pt x="3834813" y="554182"/>
                </a:cubicBezTo>
                <a:cubicBezTo>
                  <a:pt x="3485784" y="568754"/>
                  <a:pt x="3495511" y="537150"/>
                  <a:pt x="3317833" y="554182"/>
                </a:cubicBezTo>
                <a:cubicBezTo>
                  <a:pt x="3140155" y="571214"/>
                  <a:pt x="2916569" y="543743"/>
                  <a:pt x="2663428" y="554182"/>
                </a:cubicBezTo>
                <a:cubicBezTo>
                  <a:pt x="2410288" y="564621"/>
                  <a:pt x="2297179" y="577010"/>
                  <a:pt x="2054832" y="554182"/>
                </a:cubicBezTo>
                <a:cubicBezTo>
                  <a:pt x="1812485" y="531354"/>
                  <a:pt x="1619872" y="541368"/>
                  <a:pt x="1354618" y="554182"/>
                </a:cubicBezTo>
                <a:cubicBezTo>
                  <a:pt x="1089364" y="566996"/>
                  <a:pt x="961447" y="582716"/>
                  <a:pt x="654405" y="554182"/>
                </a:cubicBezTo>
                <a:cubicBezTo>
                  <a:pt x="347363" y="525648"/>
                  <a:pt x="317588" y="546569"/>
                  <a:pt x="0" y="554182"/>
                </a:cubicBezTo>
                <a:cubicBezTo>
                  <a:pt x="-26240" y="326449"/>
                  <a:pt x="-11960" y="239726"/>
                  <a:pt x="0" y="0"/>
                </a:cubicBezTo>
                <a:close/>
              </a:path>
              <a:path w="4580835" h="554182" stroke="0" extrusionOk="0">
                <a:moveTo>
                  <a:pt x="0" y="0"/>
                </a:moveTo>
                <a:cubicBezTo>
                  <a:pt x="253517" y="-22572"/>
                  <a:pt x="297686" y="-17275"/>
                  <a:pt x="516980" y="0"/>
                </a:cubicBezTo>
                <a:cubicBezTo>
                  <a:pt x="736274" y="17275"/>
                  <a:pt x="1029050" y="-20665"/>
                  <a:pt x="1171385" y="0"/>
                </a:cubicBezTo>
                <a:cubicBezTo>
                  <a:pt x="1313721" y="20665"/>
                  <a:pt x="1464245" y="18604"/>
                  <a:pt x="1734173" y="0"/>
                </a:cubicBezTo>
                <a:cubicBezTo>
                  <a:pt x="2004101" y="-18604"/>
                  <a:pt x="2224478" y="-3686"/>
                  <a:pt x="2480195" y="0"/>
                </a:cubicBezTo>
                <a:cubicBezTo>
                  <a:pt x="2735912" y="3686"/>
                  <a:pt x="2849408" y="17807"/>
                  <a:pt x="3088792" y="0"/>
                </a:cubicBezTo>
                <a:cubicBezTo>
                  <a:pt x="3328176" y="-17807"/>
                  <a:pt x="3433756" y="-6739"/>
                  <a:pt x="3651580" y="0"/>
                </a:cubicBezTo>
                <a:cubicBezTo>
                  <a:pt x="3869404" y="6739"/>
                  <a:pt x="4176308" y="17648"/>
                  <a:pt x="4580835" y="0"/>
                </a:cubicBezTo>
                <a:cubicBezTo>
                  <a:pt x="4557897" y="254275"/>
                  <a:pt x="4579835" y="368896"/>
                  <a:pt x="4580835" y="554182"/>
                </a:cubicBezTo>
                <a:cubicBezTo>
                  <a:pt x="4318534" y="559244"/>
                  <a:pt x="4154414" y="558590"/>
                  <a:pt x="3926430" y="554182"/>
                </a:cubicBezTo>
                <a:cubicBezTo>
                  <a:pt x="3698447" y="549774"/>
                  <a:pt x="3513049" y="533783"/>
                  <a:pt x="3409450" y="554182"/>
                </a:cubicBezTo>
                <a:cubicBezTo>
                  <a:pt x="3305851" y="574581"/>
                  <a:pt x="3058447" y="570856"/>
                  <a:pt x="2755045" y="554182"/>
                </a:cubicBezTo>
                <a:cubicBezTo>
                  <a:pt x="2451644" y="537508"/>
                  <a:pt x="2408851" y="575802"/>
                  <a:pt x="2100640" y="554182"/>
                </a:cubicBezTo>
                <a:cubicBezTo>
                  <a:pt x="1792430" y="532562"/>
                  <a:pt x="1614778" y="543394"/>
                  <a:pt x="1446235" y="554182"/>
                </a:cubicBezTo>
                <a:cubicBezTo>
                  <a:pt x="1277692" y="564970"/>
                  <a:pt x="1071775" y="575401"/>
                  <a:pt x="791830" y="554182"/>
                </a:cubicBezTo>
                <a:cubicBezTo>
                  <a:pt x="511885" y="532963"/>
                  <a:pt x="284784" y="519867"/>
                  <a:pt x="0" y="554182"/>
                </a:cubicBezTo>
                <a:cubicBezTo>
                  <a:pt x="-23387" y="329138"/>
                  <a:pt x="-22720" y="257749"/>
                  <a:pt x="0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274512295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Other scenarios? Please tell us…</a:t>
            </a:r>
          </a:p>
        </p:txBody>
      </p:sp>
    </p:spTree>
    <p:extLst>
      <p:ext uri="{BB962C8B-B14F-4D97-AF65-F5344CB8AC3E}">
        <p14:creationId xmlns:p14="http://schemas.microsoft.com/office/powerpoint/2010/main" val="1123462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8088F-7780-4907-BA17-32B526A1F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Your needs as we understand them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A2E78-0AF0-4E30-9C65-D3E499DE2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Fundamentals</a:t>
            </a:r>
          </a:p>
          <a:p>
            <a:pPr lvl="1"/>
            <a:r>
              <a:rPr lang="en-IE" dirty="0"/>
              <a:t>Download notice XML files.</a:t>
            </a:r>
          </a:p>
          <a:p>
            <a:pPr lvl="1"/>
            <a:r>
              <a:rPr lang="en-IE" dirty="0"/>
              <a:t>Extract all, or a subset of notice data.</a:t>
            </a:r>
          </a:p>
          <a:p>
            <a:r>
              <a:rPr lang="en-IE" dirty="0"/>
              <a:t>A bit more advanced</a:t>
            </a:r>
          </a:p>
          <a:p>
            <a:pPr lvl="1"/>
            <a:r>
              <a:rPr lang="en-IE" dirty="0"/>
              <a:t>Index, data-warehouse, organise extracted data.</a:t>
            </a:r>
          </a:p>
          <a:p>
            <a:pPr lvl="1"/>
            <a:r>
              <a:rPr lang="en-IE" dirty="0"/>
              <a:t>Be able to visualise an individual notice in your own systems.</a:t>
            </a:r>
          </a:p>
          <a:p>
            <a:r>
              <a:rPr lang="en-IE" dirty="0"/>
              <a:t>“Cutting edge”</a:t>
            </a:r>
          </a:p>
          <a:p>
            <a:pPr lvl="1"/>
            <a:r>
              <a:rPr lang="en-IE" dirty="0"/>
              <a:t>Master data identification.</a:t>
            </a:r>
          </a:p>
          <a:p>
            <a:pPr lvl="1"/>
            <a:r>
              <a:rPr lang="en-IE" dirty="0"/>
              <a:t>Data integration, link to other data sources.</a:t>
            </a:r>
          </a:p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785DAE-50ED-4E2B-BD06-CF928D382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23042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5500E-1989-4256-877B-BEDD359E2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How can we help you?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7DFE8-CABC-4F83-A4B2-3888CAF44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Several resources are already available for eForms. </a:t>
            </a:r>
          </a:p>
          <a:p>
            <a:r>
              <a:rPr lang="en-IE" dirty="0"/>
              <a:t>However:</a:t>
            </a:r>
          </a:p>
          <a:p>
            <a:pPr lvl="1"/>
            <a:r>
              <a:rPr lang="en-IE" dirty="0"/>
              <a:t>Focused on establishing data collection capabilities.</a:t>
            </a:r>
          </a:p>
          <a:p>
            <a:pPr lvl="1"/>
            <a:r>
              <a:rPr lang="en-IE" dirty="0"/>
              <a:t>Not yet adapted for the community of </a:t>
            </a:r>
            <a:r>
              <a:rPr lang="en-IE" dirty="0" err="1"/>
              <a:t>reusers</a:t>
            </a:r>
            <a:r>
              <a:rPr lang="en-IE" dirty="0"/>
              <a:t>.</a:t>
            </a:r>
          </a:p>
          <a:p>
            <a:r>
              <a:rPr lang="en-IE" dirty="0"/>
              <a:t>Dissemination and reuse improvements are on their way.</a:t>
            </a:r>
          </a:p>
          <a:p>
            <a:r>
              <a:rPr lang="en-IE" dirty="0"/>
              <a:t>We see you as application developers and innovators.</a:t>
            </a:r>
          </a:p>
          <a:p>
            <a:r>
              <a:rPr lang="en-IE" dirty="0"/>
              <a:t>We want to organise our resources and offering around your needs.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AE77FE-A30B-4738-B058-E4994078E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5</a:t>
            </a:fld>
            <a:endParaRPr lang="en-I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8414E5-3723-4CD3-8FC8-F871D71FC480}"/>
              </a:ext>
            </a:extLst>
          </p:cNvPr>
          <p:cNvSpPr/>
          <p:nvPr/>
        </p:nvSpPr>
        <p:spPr>
          <a:xfrm>
            <a:off x="855785" y="5216382"/>
            <a:ext cx="6468651" cy="554182"/>
          </a:xfrm>
          <a:custGeom>
            <a:avLst/>
            <a:gdLst>
              <a:gd name="connsiteX0" fmla="*/ 0 w 6468651"/>
              <a:gd name="connsiteY0" fmla="*/ 0 h 554182"/>
              <a:gd name="connsiteX1" fmla="*/ 582179 w 6468651"/>
              <a:gd name="connsiteY1" fmla="*/ 0 h 554182"/>
              <a:gd name="connsiteX2" fmla="*/ 1164357 w 6468651"/>
              <a:gd name="connsiteY2" fmla="*/ 0 h 554182"/>
              <a:gd name="connsiteX3" fmla="*/ 1940595 w 6468651"/>
              <a:gd name="connsiteY3" fmla="*/ 0 h 554182"/>
              <a:gd name="connsiteX4" fmla="*/ 2716833 w 6468651"/>
              <a:gd name="connsiteY4" fmla="*/ 0 h 554182"/>
              <a:gd name="connsiteX5" fmla="*/ 3493072 w 6468651"/>
              <a:gd name="connsiteY5" fmla="*/ 0 h 554182"/>
              <a:gd name="connsiteX6" fmla="*/ 4010564 w 6468651"/>
              <a:gd name="connsiteY6" fmla="*/ 0 h 554182"/>
              <a:gd name="connsiteX7" fmla="*/ 4657429 w 6468651"/>
              <a:gd name="connsiteY7" fmla="*/ 0 h 554182"/>
              <a:gd name="connsiteX8" fmla="*/ 5304294 w 6468651"/>
              <a:gd name="connsiteY8" fmla="*/ 0 h 554182"/>
              <a:gd name="connsiteX9" fmla="*/ 5886472 w 6468651"/>
              <a:gd name="connsiteY9" fmla="*/ 0 h 554182"/>
              <a:gd name="connsiteX10" fmla="*/ 6468651 w 6468651"/>
              <a:gd name="connsiteY10" fmla="*/ 0 h 554182"/>
              <a:gd name="connsiteX11" fmla="*/ 6468651 w 6468651"/>
              <a:gd name="connsiteY11" fmla="*/ 554182 h 554182"/>
              <a:gd name="connsiteX12" fmla="*/ 5692413 w 6468651"/>
              <a:gd name="connsiteY12" fmla="*/ 554182 h 554182"/>
              <a:gd name="connsiteX13" fmla="*/ 5174921 w 6468651"/>
              <a:gd name="connsiteY13" fmla="*/ 554182 h 554182"/>
              <a:gd name="connsiteX14" fmla="*/ 4592742 w 6468651"/>
              <a:gd name="connsiteY14" fmla="*/ 554182 h 554182"/>
              <a:gd name="connsiteX15" fmla="*/ 3945877 w 6468651"/>
              <a:gd name="connsiteY15" fmla="*/ 554182 h 554182"/>
              <a:gd name="connsiteX16" fmla="*/ 3169639 w 6468651"/>
              <a:gd name="connsiteY16" fmla="*/ 554182 h 554182"/>
              <a:gd name="connsiteX17" fmla="*/ 2458087 w 6468651"/>
              <a:gd name="connsiteY17" fmla="*/ 554182 h 554182"/>
              <a:gd name="connsiteX18" fmla="*/ 1811222 w 6468651"/>
              <a:gd name="connsiteY18" fmla="*/ 554182 h 554182"/>
              <a:gd name="connsiteX19" fmla="*/ 1099671 w 6468651"/>
              <a:gd name="connsiteY19" fmla="*/ 554182 h 554182"/>
              <a:gd name="connsiteX20" fmla="*/ 0 w 6468651"/>
              <a:gd name="connsiteY20" fmla="*/ 554182 h 554182"/>
              <a:gd name="connsiteX21" fmla="*/ 0 w 6468651"/>
              <a:gd name="connsiteY21" fmla="*/ 0 h 554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468651" h="554182" fill="none" extrusionOk="0">
                <a:moveTo>
                  <a:pt x="0" y="0"/>
                </a:moveTo>
                <a:cubicBezTo>
                  <a:pt x="251209" y="26722"/>
                  <a:pt x="372480" y="18664"/>
                  <a:pt x="582179" y="0"/>
                </a:cubicBezTo>
                <a:cubicBezTo>
                  <a:pt x="791878" y="-18664"/>
                  <a:pt x="989156" y="-24256"/>
                  <a:pt x="1164357" y="0"/>
                </a:cubicBezTo>
                <a:cubicBezTo>
                  <a:pt x="1339558" y="24256"/>
                  <a:pt x="1640574" y="25282"/>
                  <a:pt x="1940595" y="0"/>
                </a:cubicBezTo>
                <a:cubicBezTo>
                  <a:pt x="2240616" y="-25282"/>
                  <a:pt x="2431789" y="-2479"/>
                  <a:pt x="2716833" y="0"/>
                </a:cubicBezTo>
                <a:cubicBezTo>
                  <a:pt x="3001877" y="2479"/>
                  <a:pt x="3225237" y="26242"/>
                  <a:pt x="3493072" y="0"/>
                </a:cubicBezTo>
                <a:cubicBezTo>
                  <a:pt x="3760907" y="-26242"/>
                  <a:pt x="3901030" y="4374"/>
                  <a:pt x="4010564" y="0"/>
                </a:cubicBezTo>
                <a:cubicBezTo>
                  <a:pt x="4120098" y="-4374"/>
                  <a:pt x="4396114" y="9331"/>
                  <a:pt x="4657429" y="0"/>
                </a:cubicBezTo>
                <a:cubicBezTo>
                  <a:pt x="4918744" y="-9331"/>
                  <a:pt x="4983734" y="-8079"/>
                  <a:pt x="5304294" y="0"/>
                </a:cubicBezTo>
                <a:cubicBezTo>
                  <a:pt x="5624855" y="8079"/>
                  <a:pt x="5608407" y="-9130"/>
                  <a:pt x="5886472" y="0"/>
                </a:cubicBezTo>
                <a:cubicBezTo>
                  <a:pt x="6164537" y="9130"/>
                  <a:pt x="6348431" y="-25446"/>
                  <a:pt x="6468651" y="0"/>
                </a:cubicBezTo>
                <a:cubicBezTo>
                  <a:pt x="6480611" y="148201"/>
                  <a:pt x="6487373" y="290754"/>
                  <a:pt x="6468651" y="554182"/>
                </a:cubicBezTo>
                <a:cubicBezTo>
                  <a:pt x="6306825" y="548661"/>
                  <a:pt x="6035118" y="582151"/>
                  <a:pt x="5692413" y="554182"/>
                </a:cubicBezTo>
                <a:cubicBezTo>
                  <a:pt x="5349708" y="526213"/>
                  <a:pt x="5356037" y="565262"/>
                  <a:pt x="5174921" y="554182"/>
                </a:cubicBezTo>
                <a:cubicBezTo>
                  <a:pt x="4993805" y="543102"/>
                  <a:pt x="4754776" y="545169"/>
                  <a:pt x="4592742" y="554182"/>
                </a:cubicBezTo>
                <a:cubicBezTo>
                  <a:pt x="4430708" y="563195"/>
                  <a:pt x="4128545" y="562437"/>
                  <a:pt x="3945877" y="554182"/>
                </a:cubicBezTo>
                <a:cubicBezTo>
                  <a:pt x="3763209" y="545927"/>
                  <a:pt x="3476678" y="582433"/>
                  <a:pt x="3169639" y="554182"/>
                </a:cubicBezTo>
                <a:cubicBezTo>
                  <a:pt x="2862600" y="525931"/>
                  <a:pt x="2734420" y="522915"/>
                  <a:pt x="2458087" y="554182"/>
                </a:cubicBezTo>
                <a:cubicBezTo>
                  <a:pt x="2181754" y="585449"/>
                  <a:pt x="2026163" y="569962"/>
                  <a:pt x="1811222" y="554182"/>
                </a:cubicBezTo>
                <a:cubicBezTo>
                  <a:pt x="1596281" y="538402"/>
                  <a:pt x="1337875" y="548714"/>
                  <a:pt x="1099671" y="554182"/>
                </a:cubicBezTo>
                <a:cubicBezTo>
                  <a:pt x="861467" y="559650"/>
                  <a:pt x="412306" y="581187"/>
                  <a:pt x="0" y="554182"/>
                </a:cubicBezTo>
                <a:cubicBezTo>
                  <a:pt x="16768" y="311410"/>
                  <a:pt x="-12230" y="188543"/>
                  <a:pt x="0" y="0"/>
                </a:cubicBezTo>
                <a:close/>
              </a:path>
              <a:path w="6468651" h="554182" stroke="0" extrusionOk="0">
                <a:moveTo>
                  <a:pt x="0" y="0"/>
                </a:moveTo>
                <a:cubicBezTo>
                  <a:pt x="143380" y="-1770"/>
                  <a:pt x="244282" y="-2941"/>
                  <a:pt x="452806" y="0"/>
                </a:cubicBezTo>
                <a:cubicBezTo>
                  <a:pt x="661330" y="2941"/>
                  <a:pt x="872446" y="-14874"/>
                  <a:pt x="1099671" y="0"/>
                </a:cubicBezTo>
                <a:cubicBezTo>
                  <a:pt x="1326896" y="14874"/>
                  <a:pt x="1413422" y="-3895"/>
                  <a:pt x="1617163" y="0"/>
                </a:cubicBezTo>
                <a:cubicBezTo>
                  <a:pt x="1820904" y="3895"/>
                  <a:pt x="2104428" y="19343"/>
                  <a:pt x="2393401" y="0"/>
                </a:cubicBezTo>
                <a:cubicBezTo>
                  <a:pt x="2682374" y="-19343"/>
                  <a:pt x="2717127" y="14119"/>
                  <a:pt x="2975579" y="0"/>
                </a:cubicBezTo>
                <a:cubicBezTo>
                  <a:pt x="3234031" y="-14119"/>
                  <a:pt x="3319501" y="12158"/>
                  <a:pt x="3493072" y="0"/>
                </a:cubicBezTo>
                <a:cubicBezTo>
                  <a:pt x="3666643" y="-12158"/>
                  <a:pt x="3807402" y="-9151"/>
                  <a:pt x="4010564" y="0"/>
                </a:cubicBezTo>
                <a:cubicBezTo>
                  <a:pt x="4213726" y="9151"/>
                  <a:pt x="4530039" y="4762"/>
                  <a:pt x="4786802" y="0"/>
                </a:cubicBezTo>
                <a:cubicBezTo>
                  <a:pt x="5043565" y="-4762"/>
                  <a:pt x="5327539" y="-34301"/>
                  <a:pt x="5498353" y="0"/>
                </a:cubicBezTo>
                <a:cubicBezTo>
                  <a:pt x="5669167" y="34301"/>
                  <a:pt x="6144228" y="-30858"/>
                  <a:pt x="6468651" y="0"/>
                </a:cubicBezTo>
                <a:cubicBezTo>
                  <a:pt x="6457494" y="260230"/>
                  <a:pt x="6466520" y="299585"/>
                  <a:pt x="6468651" y="554182"/>
                </a:cubicBezTo>
                <a:cubicBezTo>
                  <a:pt x="6237330" y="568156"/>
                  <a:pt x="6107152" y="568929"/>
                  <a:pt x="5886472" y="554182"/>
                </a:cubicBezTo>
                <a:cubicBezTo>
                  <a:pt x="5665792" y="539435"/>
                  <a:pt x="5385287" y="530425"/>
                  <a:pt x="5239607" y="554182"/>
                </a:cubicBezTo>
                <a:cubicBezTo>
                  <a:pt x="5093927" y="577939"/>
                  <a:pt x="4846524" y="568169"/>
                  <a:pt x="4592742" y="554182"/>
                </a:cubicBezTo>
                <a:cubicBezTo>
                  <a:pt x="4338961" y="540195"/>
                  <a:pt x="4226160" y="585767"/>
                  <a:pt x="3881191" y="554182"/>
                </a:cubicBezTo>
                <a:cubicBezTo>
                  <a:pt x="3536222" y="522597"/>
                  <a:pt x="3562703" y="545185"/>
                  <a:pt x="3428385" y="554182"/>
                </a:cubicBezTo>
                <a:cubicBezTo>
                  <a:pt x="3294067" y="563179"/>
                  <a:pt x="3061080" y="556999"/>
                  <a:pt x="2846206" y="554182"/>
                </a:cubicBezTo>
                <a:cubicBezTo>
                  <a:pt x="2631332" y="551365"/>
                  <a:pt x="2521732" y="538966"/>
                  <a:pt x="2393401" y="554182"/>
                </a:cubicBezTo>
                <a:cubicBezTo>
                  <a:pt x="2265071" y="569398"/>
                  <a:pt x="1780407" y="523784"/>
                  <a:pt x="1617163" y="554182"/>
                </a:cubicBezTo>
                <a:cubicBezTo>
                  <a:pt x="1453919" y="584580"/>
                  <a:pt x="1249982" y="589203"/>
                  <a:pt x="905611" y="554182"/>
                </a:cubicBezTo>
                <a:cubicBezTo>
                  <a:pt x="561240" y="519161"/>
                  <a:pt x="428554" y="535555"/>
                  <a:pt x="0" y="554182"/>
                </a:cubicBezTo>
                <a:cubicBezTo>
                  <a:pt x="-24365" y="297431"/>
                  <a:pt x="24609" y="170285"/>
                  <a:pt x="0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274512295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E" dirty="0"/>
              <a:t>Your feedback can inform our prioritisation and focus</a:t>
            </a:r>
            <a:endParaRPr lang="en-I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553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93D54-4F1C-449F-B04E-A78F489CE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Write these down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208EC-361D-4B3B-88E1-CC28972B1E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815975"/>
          </a:xfrm>
        </p:spPr>
        <p:txBody>
          <a:bodyPr/>
          <a:lstStyle/>
          <a:p>
            <a:r>
              <a:rPr lang="en-IE" dirty="0"/>
              <a:t>TED Developer Documentation</a:t>
            </a:r>
          </a:p>
          <a:p>
            <a:pPr lvl="1"/>
            <a:r>
              <a:rPr lang="en-IE" dirty="0">
                <a:hlinkClick r:id="rId2"/>
              </a:rPr>
              <a:t>https://docs.ted.europa.eu</a:t>
            </a:r>
            <a:endParaRPr lang="en-IE" dirty="0"/>
          </a:p>
          <a:p>
            <a:pPr lvl="1"/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B20438-7A82-4CDB-B4A8-01A5FD972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6</a:t>
            </a:fld>
            <a:endParaRPr lang="en-IE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7826F3D-FB40-4187-B0D6-53C4B2A7F63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10B46A2-2D81-4959-B84E-EC678E16D9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5846" y="549210"/>
            <a:ext cx="5066261" cy="4187064"/>
          </a:xfrm>
          <a:prstGeom prst="rect">
            <a:avLst/>
          </a:prstGeom>
          <a:effectLst>
            <a:outerShdw blurRad="50800" dist="317500" dir="2700000" algn="tl" rotWithShape="0">
              <a:prstClr val="black">
                <a:alpha val="40000"/>
              </a:prstClr>
            </a:outerShdw>
          </a:effectLst>
          <a:scene3d>
            <a:camera prst="perspectiveHeroicExtremeLeftFacing">
              <a:rot lat="79443" lon="587881" rev="21314910"/>
            </a:camera>
            <a:lightRig rig="threePt" dir="t"/>
          </a:scene3d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AFBD950-DCE3-40D9-BE73-0E3BAF85AA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1910" y="2002358"/>
            <a:ext cx="4849108" cy="4007596"/>
          </a:xfrm>
          <a:prstGeom prst="rect">
            <a:avLst/>
          </a:prstGeom>
          <a:effectLst>
            <a:outerShdw blurRad="50800" dist="317500" dir="2700000" algn="tl" rotWithShape="0">
              <a:prstClr val="black">
                <a:alpha val="40000"/>
              </a:prstClr>
            </a:outerShdw>
          </a:effectLst>
          <a:scene3d>
            <a:camera prst="perspectiveHeroicExtremeLeftFacing">
              <a:rot lat="79443" lon="587881" rev="21314910"/>
            </a:camera>
            <a:lightRig rig="threePt" dir="t"/>
          </a:scene3d>
        </p:spPr>
      </p:pic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8544DD4-F869-4AE4-BBEE-641724D32B22}"/>
              </a:ext>
            </a:extLst>
          </p:cNvPr>
          <p:cNvSpPr txBox="1">
            <a:spLocks/>
          </p:cNvSpPr>
          <p:nvPr/>
        </p:nvSpPr>
        <p:spPr>
          <a:xfrm>
            <a:off x="838200" y="2818333"/>
            <a:ext cx="5181600" cy="1820686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 marL="180000" indent="-18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E" dirty="0"/>
              <a:t>TED on </a:t>
            </a:r>
            <a:r>
              <a:rPr lang="en-IE" dirty="0" err="1"/>
              <a:t>Github</a:t>
            </a:r>
            <a:r>
              <a:rPr lang="en-IE" dirty="0"/>
              <a:t> </a:t>
            </a:r>
          </a:p>
          <a:p>
            <a:pPr lvl="1"/>
            <a:r>
              <a:rPr lang="en-IE" dirty="0">
                <a:hlinkClick r:id="rId5"/>
              </a:rPr>
              <a:t>https://github.com/OP-TED</a:t>
            </a:r>
            <a:endParaRPr lang="en-IE" dirty="0"/>
          </a:p>
          <a:p>
            <a:endParaRPr lang="en-IE" dirty="0"/>
          </a:p>
          <a:p>
            <a:pPr lvl="1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1886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B3A19-7719-441F-867D-214F086F7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Resources on </a:t>
            </a:r>
            <a:r>
              <a:rPr lang="en-IE" dirty="0" err="1"/>
              <a:t>Github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CB40D-7EC0-4090-B9A3-31AAA2EDE4F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E" sz="2400" b="1" dirty="0"/>
              <a:t>eForms SDK</a:t>
            </a:r>
          </a:p>
          <a:p>
            <a:r>
              <a:rPr lang="en-IE" dirty="0"/>
              <a:t>eForms Schemas</a:t>
            </a:r>
          </a:p>
          <a:p>
            <a:r>
              <a:rPr lang="en-IE" dirty="0"/>
              <a:t>Business Terms and Fields</a:t>
            </a:r>
          </a:p>
          <a:p>
            <a:r>
              <a:rPr lang="en-IE" dirty="0"/>
              <a:t>Notice structure information</a:t>
            </a:r>
          </a:p>
          <a:p>
            <a:r>
              <a:rPr lang="en-IE" dirty="0"/>
              <a:t>Templates for visualising notices</a:t>
            </a:r>
          </a:p>
          <a:p>
            <a:r>
              <a:rPr lang="en-IE" dirty="0"/>
              <a:t>Translations of public procurement terms</a:t>
            </a:r>
          </a:p>
          <a:p>
            <a:r>
              <a:rPr lang="en-IE" dirty="0"/>
              <a:t>Controlled vocabularies (</a:t>
            </a:r>
            <a:r>
              <a:rPr lang="en-IE" dirty="0" err="1"/>
              <a:t>codelists</a:t>
            </a:r>
            <a:r>
              <a:rPr lang="en-IE" dirty="0"/>
              <a:t>)</a:t>
            </a:r>
          </a:p>
          <a:p>
            <a:r>
              <a:rPr lang="en-IE" dirty="0"/>
              <a:t>Example notices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694A408-2761-42A3-882D-703DE5ECB4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IE" dirty="0"/>
              <a:t>Also included in the SDK</a:t>
            </a:r>
          </a:p>
          <a:p>
            <a:pPr lvl="1"/>
            <a:r>
              <a:rPr lang="en-IE" dirty="0"/>
              <a:t>Notice type definitions</a:t>
            </a:r>
          </a:p>
          <a:p>
            <a:pPr lvl="1"/>
            <a:r>
              <a:rPr lang="en-IE" dirty="0"/>
              <a:t>Schematron validation rules</a:t>
            </a:r>
          </a:p>
          <a:p>
            <a:r>
              <a:rPr lang="en-IE" dirty="0"/>
              <a:t>SDK Versioning</a:t>
            </a:r>
          </a:p>
          <a:p>
            <a:pPr lvl="1"/>
            <a:r>
              <a:rPr lang="en-IE" dirty="0"/>
              <a:t>Bundles all resources necessary for creating eForms applications</a:t>
            </a:r>
          </a:p>
          <a:p>
            <a:r>
              <a:rPr lang="en-IE" dirty="0"/>
              <a:t>Alongside the SDK</a:t>
            </a:r>
          </a:p>
          <a:p>
            <a:pPr lvl="1"/>
            <a:r>
              <a:rPr lang="en-IE" dirty="0"/>
              <a:t>Sample applications</a:t>
            </a:r>
          </a:p>
          <a:p>
            <a:pPr lvl="1"/>
            <a:r>
              <a:rPr lang="en-IE" dirty="0"/>
              <a:t>EFX </a:t>
            </a:r>
            <a:r>
              <a:rPr lang="en-IE" dirty="0" err="1"/>
              <a:t>Transpiler</a:t>
            </a:r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CC6A85-FADA-4EF9-8BB0-5DEEE31B4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pPr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11118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73C0A-40A8-42F6-8F31-5649ABF78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Other resources on </a:t>
            </a:r>
            <a:r>
              <a:rPr lang="en-IE" dirty="0" err="1"/>
              <a:t>Github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F296D-F12D-429B-8077-3699CA740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eProcurement Ontology (ePO)</a:t>
            </a:r>
          </a:p>
          <a:p>
            <a:pPr lvl="1"/>
            <a:r>
              <a:rPr lang="en-IE" dirty="0"/>
              <a:t>The basis for publishing TED data as Linked Open Data</a:t>
            </a:r>
          </a:p>
          <a:p>
            <a:r>
              <a:rPr lang="en-IE" dirty="0"/>
              <a:t>TED XML Data Converter</a:t>
            </a:r>
          </a:p>
          <a:p>
            <a:pPr lvl="1"/>
            <a:r>
              <a:rPr lang="en-IE" dirty="0"/>
              <a:t>XSL stylesheets for transforming a legacy TED XML notice to an eForms XML notice.</a:t>
            </a:r>
          </a:p>
          <a:p>
            <a:r>
              <a:rPr lang="en-IE" dirty="0"/>
              <a:t>XML to RDF mappings &amp; conversion pipeline</a:t>
            </a:r>
          </a:p>
          <a:p>
            <a:pPr lvl="1"/>
            <a:r>
              <a:rPr lang="en-IE" dirty="0"/>
              <a:t>RML mappings of TED XML to RDF and eForms XML to RDF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66D64A-C420-4F01-A175-DD2B51B6B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98950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34B1C-2B01-46D9-B9B1-9B4AD0BAE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338CE-C93D-44A8-8459-EF566544A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In the TED Developer Documentation:</a:t>
            </a:r>
          </a:p>
          <a:p>
            <a:pPr lvl="1"/>
            <a:r>
              <a:rPr lang="en-IE" dirty="0"/>
              <a:t>Full documentation of the eForms SDK</a:t>
            </a:r>
          </a:p>
          <a:p>
            <a:pPr lvl="1"/>
            <a:r>
              <a:rPr lang="en-IE" dirty="0"/>
              <a:t>Full documentation of the eProcurement Ontology</a:t>
            </a:r>
          </a:p>
          <a:p>
            <a:pPr lvl="1"/>
            <a:r>
              <a:rPr lang="en-IE" dirty="0"/>
              <a:t>Coming soon: full documentation of TED API</a:t>
            </a:r>
          </a:p>
          <a:p>
            <a:r>
              <a:rPr lang="en-IE" dirty="0"/>
              <a:t>You may find the documentation overwhelming.</a:t>
            </a:r>
          </a:p>
          <a:p>
            <a:r>
              <a:rPr lang="en-IE" dirty="0"/>
              <a:t>We will try to accommodate the needs of </a:t>
            </a:r>
            <a:r>
              <a:rPr lang="en-IE" dirty="0" err="1"/>
              <a:t>reusers</a:t>
            </a:r>
            <a:r>
              <a:rPr lang="en-IE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1F3D28-9B8C-444F-B91D-A6A0E37FE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00E9-A22B-49E3-A9A4-658F255CFFA4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33914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1_Office Theme">
  <a:themeElements>
    <a:clrScheme name="OP Ted">
      <a:dk1>
        <a:srgbClr val="000000"/>
      </a:dk1>
      <a:lt1>
        <a:srgbClr val="FFFFFF"/>
      </a:lt1>
      <a:dk2>
        <a:srgbClr val="44546A"/>
      </a:dk2>
      <a:lt2>
        <a:srgbClr val="DFE9F2"/>
      </a:lt2>
      <a:accent1>
        <a:srgbClr val="339900"/>
      </a:accent1>
      <a:accent2>
        <a:srgbClr val="6699CC"/>
      </a:accent2>
      <a:accent3>
        <a:srgbClr val="BFD850"/>
      </a:accent3>
      <a:accent4>
        <a:srgbClr val="E1EDAE"/>
      </a:accent4>
      <a:accent5>
        <a:srgbClr val="AAD5F9"/>
      </a:accent5>
      <a:accent6>
        <a:srgbClr val="D3EBF9"/>
      </a:accent6>
      <a:hlink>
        <a:srgbClr val="6699CC"/>
      </a:hlink>
      <a:folHlink>
        <a:srgbClr val="99228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d white background 2" id="{D84E67A1-9B38-A140-BD12-60B38496D76E}" vid="{6947EBDF-D656-7048-A9FD-29ACDCEB38B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6a7f24e-e0df-4592-b6e0-4a62e251a0e5" xsi:nil="true"/>
    <lcf76f155ced4ddcb4097134ff3c332f xmlns="cce4269c-1bca-4c47-bcbd-0ca0cb14aa6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A6791DDFFC024DAA4136D92359EB10" ma:contentTypeVersion="13" ma:contentTypeDescription="Create a new document." ma:contentTypeScope="" ma:versionID="ea321b4f234790b1dcdfd2c0a034191a">
  <xsd:schema xmlns:xsd="http://www.w3.org/2001/XMLSchema" xmlns:xs="http://www.w3.org/2001/XMLSchema" xmlns:p="http://schemas.microsoft.com/office/2006/metadata/properties" xmlns:ns2="cce4269c-1bca-4c47-bcbd-0ca0cb14aa6e" xmlns:ns3="96a7f24e-e0df-4592-b6e0-4a62e251a0e5" targetNamespace="http://schemas.microsoft.com/office/2006/metadata/properties" ma:root="true" ma:fieldsID="c0bc2ca0a0231eb86a586464861eb478" ns2:_="" ns3:_="">
    <xsd:import namespace="cce4269c-1bca-4c47-bcbd-0ca0cb14aa6e"/>
    <xsd:import namespace="96a7f24e-e0df-4592-b6e0-4a62e251a0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e4269c-1bca-4c47-bcbd-0ca0cb14a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a7f24e-e0df-4592-b6e0-4a62e251a0e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752f0e4-ce4d-4dd6-bee9-8d6d8b668caa}" ma:internalName="TaxCatchAll" ma:showField="CatchAllData" ma:web="96a7f24e-e0df-4592-b6e0-4a62e251a0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1A95113-2789-4469-9D92-8CD2FA893FEB}">
  <ds:schemaRefs>
    <ds:schemaRef ds:uri="90d1b654-c7da-404a-9490-b1226402abb0"/>
    <ds:schemaRef ds:uri="http://schemas.microsoft.com/office/2006/documentManagement/types"/>
    <ds:schemaRef ds:uri="http://purl.org/dc/elements/1.1/"/>
    <ds:schemaRef ds:uri="http://schemas.microsoft.com/office/2006/metadata/properties"/>
    <ds:schemaRef ds:uri="e2f6ab9d-1e32-4fe9-badf-49d495ede327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CEB05E2-7ECE-49E8-81A9-E3D990CE7F6E}"/>
</file>

<file path=customXml/itemProps3.xml><?xml version="1.0" encoding="utf-8"?>
<ds:datastoreItem xmlns:ds="http://schemas.openxmlformats.org/officeDocument/2006/customXml" ds:itemID="{D82D6D37-EA44-415E-BF43-2F8BE2DF75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11511</TotalTime>
  <Words>575</Words>
  <Application>Microsoft Office PowerPoint</Application>
  <PresentationFormat>Widescreen</PresentationFormat>
  <Paragraphs>106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Comic Sans MS</vt:lpstr>
      <vt:lpstr>System Font Regular</vt:lpstr>
      <vt:lpstr>1_Office Theme</vt:lpstr>
      <vt:lpstr>Reusing eForms</vt:lpstr>
      <vt:lpstr>TED data today</vt:lpstr>
      <vt:lpstr>Reusing TED data (scenarios)</vt:lpstr>
      <vt:lpstr>Your needs as we understand them today</vt:lpstr>
      <vt:lpstr>How can we help you?</vt:lpstr>
      <vt:lpstr>Write these down</vt:lpstr>
      <vt:lpstr>Resources on Github</vt:lpstr>
      <vt:lpstr>Other resources on Github</vt:lpstr>
      <vt:lpstr>Documentation</vt:lpstr>
      <vt:lpstr>What is next</vt:lpstr>
      <vt:lpstr>TED Semantic Web Service</vt:lpstr>
      <vt:lpstr>Thank you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ROUSOCHATZAKIS Ioannis (OP)</dc:creator>
  <cp:lastModifiedBy>ROUSOCHATZAKIS Ioannis (OP)</cp:lastModifiedBy>
  <cp:revision>100</cp:revision>
  <dcterms:created xsi:type="dcterms:W3CDTF">2021-10-17T07:56:14Z</dcterms:created>
  <dcterms:modified xsi:type="dcterms:W3CDTF">2022-09-27T11:36:27Z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0x0101008BA6791DDFFC024DAA4136D92359EB10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2022-09-14T12:27:57Z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e5138fbe-ef61-4148-aa19-3293ba3ae16f</vt:lpwstr>
  </property>
  <property fmtid="{D5CDD505-2E9C-101B-9397-08002B2CF9AE}" pid="9" name="MSIP_Label_6bd9ddd1-4d20-43f6-abfa-fc3c07406f94_ContentBits">
    <vt:lpwstr>0</vt:lpwstr>
  </property>
</Properties>
</file>