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1" r:id="rId3"/>
    <p:sldId id="349" r:id="rId4"/>
    <p:sldId id="301" r:id="rId5"/>
    <p:sldId id="304" r:id="rId6"/>
    <p:sldId id="305" r:id="rId7"/>
    <p:sldId id="307" r:id="rId8"/>
    <p:sldId id="347" r:id="rId9"/>
    <p:sldId id="348" r:id="rId10"/>
    <p:sldId id="344" r:id="rId11"/>
    <p:sldId id="324" r:id="rId12"/>
    <p:sldId id="319" r:id="rId13"/>
    <p:sldId id="315" r:id="rId14"/>
    <p:sldId id="336" r:id="rId15"/>
    <p:sldId id="343" r:id="rId16"/>
    <p:sldId id="317" r:id="rId17"/>
    <p:sldId id="263" r:id="rId18"/>
    <p:sldId id="329" r:id="rId19"/>
  </p:sldIdLst>
  <p:sldSz cx="12192000" cy="6858000"/>
  <p:notesSz cx="6669088" cy="9753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3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581"/>
    <a:srgbClr val="013D5F"/>
    <a:srgbClr val="0087CB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7" autoAdjust="0"/>
    <p:restoredTop sz="56921" autoAdjust="0"/>
  </p:normalViewPr>
  <p:slideViewPr>
    <p:cSldViewPr>
      <p:cViewPr varScale="1">
        <p:scale>
          <a:sx n="38" d="100"/>
          <a:sy n="38" d="100"/>
        </p:scale>
        <p:origin x="1864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70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442" y="-108"/>
      </p:cViewPr>
      <p:guideLst>
        <p:guide orient="horz" pos="3073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468B6C-5AAC-482B-953C-00E77051A42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F50674-17FA-45BA-AF59-1E9433EDB5F0}">
      <dgm:prSet phldrT="[Text]" custT="1"/>
      <dgm:spPr>
        <a:solidFill>
          <a:srgbClr val="95B3D7"/>
        </a:solidFill>
      </dgm:spPr>
      <dgm:t>
        <a:bodyPr/>
        <a:lstStyle/>
        <a:p>
          <a:r>
            <a:rPr lang="en-GB" sz="3600" b="1" dirty="0">
              <a:solidFill>
                <a:schemeClr val="bg1"/>
              </a:solidFill>
            </a:rPr>
            <a:t>1</a:t>
          </a:r>
          <a:endParaRPr lang="en-US" sz="3600" b="1" dirty="0">
            <a:solidFill>
              <a:schemeClr val="bg1"/>
            </a:solidFill>
          </a:endParaRPr>
        </a:p>
      </dgm:t>
    </dgm:pt>
    <dgm:pt modelId="{6EF8BED2-926C-4B3C-9560-B581DBCEB9C0}" type="parTrans" cxnId="{CAB2AE53-A449-42FD-A436-D0F4E0D2FE32}">
      <dgm:prSet/>
      <dgm:spPr/>
      <dgm:t>
        <a:bodyPr/>
        <a:lstStyle/>
        <a:p>
          <a:endParaRPr lang="en-US"/>
        </a:p>
      </dgm:t>
    </dgm:pt>
    <dgm:pt modelId="{009E37AA-C392-43DB-86CE-1311C5A73D5B}" type="sibTrans" cxnId="{CAB2AE53-A449-42FD-A436-D0F4E0D2FE32}">
      <dgm:prSet/>
      <dgm:spPr/>
      <dgm:t>
        <a:bodyPr/>
        <a:lstStyle/>
        <a:p>
          <a:endParaRPr lang="en-US"/>
        </a:p>
      </dgm:t>
    </dgm:pt>
    <dgm:pt modelId="{B34DF5F8-2671-41C8-BAF3-8CECB9226A10}">
      <dgm:prSet custT="1"/>
      <dgm:spPr>
        <a:solidFill>
          <a:srgbClr val="95B3D7"/>
        </a:solidFill>
      </dgm:spPr>
      <dgm:t>
        <a:bodyPr/>
        <a:lstStyle/>
        <a:p>
          <a:r>
            <a:rPr lang="en-GB" sz="3600" b="1" dirty="0">
              <a:solidFill>
                <a:schemeClr val="bg1"/>
              </a:solidFill>
            </a:rPr>
            <a:t>2</a:t>
          </a:r>
        </a:p>
      </dgm:t>
    </dgm:pt>
    <dgm:pt modelId="{04E3B8FC-2911-490D-BAD5-0D7015288DCB}" type="parTrans" cxnId="{B3CCB329-E3D3-4305-9B66-97C3D8BE79C6}">
      <dgm:prSet/>
      <dgm:spPr/>
      <dgm:t>
        <a:bodyPr/>
        <a:lstStyle/>
        <a:p>
          <a:endParaRPr lang="en-US"/>
        </a:p>
      </dgm:t>
    </dgm:pt>
    <dgm:pt modelId="{091CBBE0-8FB8-4492-9177-9D4153A12C5A}" type="sibTrans" cxnId="{B3CCB329-E3D3-4305-9B66-97C3D8BE79C6}">
      <dgm:prSet/>
      <dgm:spPr/>
      <dgm:t>
        <a:bodyPr/>
        <a:lstStyle/>
        <a:p>
          <a:endParaRPr lang="en-US"/>
        </a:p>
      </dgm:t>
    </dgm:pt>
    <dgm:pt modelId="{409AF69C-6A58-42A6-B2E0-20D40A061441}">
      <dgm:prSet custT="1"/>
      <dgm:spPr>
        <a:solidFill>
          <a:srgbClr val="95B3D7"/>
        </a:solidFill>
      </dgm:spPr>
      <dgm:t>
        <a:bodyPr/>
        <a:lstStyle/>
        <a:p>
          <a:r>
            <a:rPr lang="en-GB" sz="3600" b="1" dirty="0">
              <a:solidFill>
                <a:schemeClr val="bg1"/>
              </a:solidFill>
            </a:rPr>
            <a:t>3</a:t>
          </a:r>
        </a:p>
      </dgm:t>
    </dgm:pt>
    <dgm:pt modelId="{5E5575EA-319D-421B-94CE-9A13147EE447}" type="parTrans" cxnId="{CC6B84C5-0328-4F4F-B9AC-C0118B9D3DCF}">
      <dgm:prSet/>
      <dgm:spPr/>
      <dgm:t>
        <a:bodyPr/>
        <a:lstStyle/>
        <a:p>
          <a:endParaRPr lang="en-US"/>
        </a:p>
      </dgm:t>
    </dgm:pt>
    <dgm:pt modelId="{FA7264CA-539F-45E1-B57B-2CAD2294B0E5}" type="sibTrans" cxnId="{CC6B84C5-0328-4F4F-B9AC-C0118B9D3DCF}">
      <dgm:prSet/>
      <dgm:spPr/>
      <dgm:t>
        <a:bodyPr/>
        <a:lstStyle/>
        <a:p>
          <a:endParaRPr lang="en-US"/>
        </a:p>
      </dgm:t>
    </dgm:pt>
    <dgm:pt modelId="{A01AFBD0-A46F-46F7-A6AE-B0C408B3E94C}">
      <dgm:prSet custT="1"/>
      <dgm:spPr>
        <a:solidFill>
          <a:srgbClr val="95B3D7"/>
        </a:solidFill>
      </dgm:spPr>
      <dgm:t>
        <a:bodyPr/>
        <a:lstStyle/>
        <a:p>
          <a:r>
            <a:rPr lang="en-GB" sz="3600" b="1" dirty="0">
              <a:solidFill>
                <a:schemeClr val="bg1"/>
              </a:solidFill>
            </a:rPr>
            <a:t>4</a:t>
          </a:r>
        </a:p>
      </dgm:t>
    </dgm:pt>
    <dgm:pt modelId="{A116256C-6D29-44A9-AF99-CD4EFE65C9FC}" type="parTrans" cxnId="{019027D4-1FFB-41CA-9840-F9B35AAE78EA}">
      <dgm:prSet/>
      <dgm:spPr/>
      <dgm:t>
        <a:bodyPr/>
        <a:lstStyle/>
        <a:p>
          <a:endParaRPr lang="en-US"/>
        </a:p>
      </dgm:t>
    </dgm:pt>
    <dgm:pt modelId="{A80B9ADB-2443-477F-B926-A700690A1913}" type="sibTrans" cxnId="{019027D4-1FFB-41CA-9840-F9B35AAE78EA}">
      <dgm:prSet/>
      <dgm:spPr/>
      <dgm:t>
        <a:bodyPr/>
        <a:lstStyle/>
        <a:p>
          <a:endParaRPr lang="en-US"/>
        </a:p>
      </dgm:t>
    </dgm:pt>
    <dgm:pt modelId="{BA71F174-F53D-4E24-9DD9-F3D750A1D5F4}">
      <dgm:prSet phldrT="[Text]" custT="1"/>
      <dgm:spPr>
        <a:noFill/>
        <a:ln>
          <a:noFill/>
        </a:ln>
      </dgm:spPr>
      <dgm:t>
        <a:bodyPr/>
        <a:lstStyle/>
        <a:p>
          <a:pPr algn="l"/>
          <a:r>
            <a:rPr lang="en-GB" sz="2800" dirty="0">
              <a:solidFill>
                <a:srgbClr val="035581"/>
              </a:solidFill>
            </a:rPr>
            <a:t>Background</a:t>
          </a:r>
          <a:endParaRPr lang="en-US" sz="2800" dirty="0"/>
        </a:p>
      </dgm:t>
    </dgm:pt>
    <dgm:pt modelId="{80E4603A-82D1-46AD-97F2-BA296D81FF5C}" type="parTrans" cxnId="{6C9A4F97-AACF-4F27-AC10-BF6EE6706309}">
      <dgm:prSet/>
      <dgm:spPr/>
      <dgm:t>
        <a:bodyPr/>
        <a:lstStyle/>
        <a:p>
          <a:endParaRPr lang="en-US"/>
        </a:p>
      </dgm:t>
    </dgm:pt>
    <dgm:pt modelId="{9B9CD74D-5423-4B5E-BE63-EF28F62FD308}" type="sibTrans" cxnId="{6C9A4F97-AACF-4F27-AC10-BF6EE6706309}">
      <dgm:prSet/>
      <dgm:spPr/>
      <dgm:t>
        <a:bodyPr/>
        <a:lstStyle/>
        <a:p>
          <a:endParaRPr lang="en-US"/>
        </a:p>
      </dgm:t>
    </dgm:pt>
    <dgm:pt modelId="{129BB377-F5CF-4252-8F3F-F5BA5C329CCC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GB" sz="2800" dirty="0">
              <a:solidFill>
                <a:srgbClr val="035581"/>
              </a:solidFill>
            </a:rPr>
            <a:t>The ambitions</a:t>
          </a:r>
        </a:p>
      </dgm:t>
    </dgm:pt>
    <dgm:pt modelId="{A009CE25-5AA9-40B2-8333-D2FF4A94CD33}" type="parTrans" cxnId="{5981A593-3EE4-4294-A9DF-EF979D16DEDE}">
      <dgm:prSet/>
      <dgm:spPr/>
      <dgm:t>
        <a:bodyPr/>
        <a:lstStyle/>
        <a:p>
          <a:endParaRPr lang="en-US"/>
        </a:p>
      </dgm:t>
    </dgm:pt>
    <dgm:pt modelId="{F263AA4A-3465-496D-8CA7-1C32D6F0ACE7}" type="sibTrans" cxnId="{5981A593-3EE4-4294-A9DF-EF979D16DEDE}">
      <dgm:prSet/>
      <dgm:spPr/>
      <dgm:t>
        <a:bodyPr/>
        <a:lstStyle/>
        <a:p>
          <a:endParaRPr lang="en-US"/>
        </a:p>
      </dgm:t>
    </dgm:pt>
    <dgm:pt modelId="{39D95B3E-FB26-445F-9B7A-D255ED48A083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GB" sz="2800" dirty="0">
              <a:solidFill>
                <a:srgbClr val="035581"/>
              </a:solidFill>
            </a:rPr>
            <a:t>Towards reusability</a:t>
          </a:r>
        </a:p>
      </dgm:t>
    </dgm:pt>
    <dgm:pt modelId="{7DCECB32-88D4-432E-9E64-896628056271}" type="parTrans" cxnId="{1AE5150F-CCE6-44C5-9EE0-7434179A24A5}">
      <dgm:prSet/>
      <dgm:spPr/>
      <dgm:t>
        <a:bodyPr/>
        <a:lstStyle/>
        <a:p>
          <a:endParaRPr lang="en-US"/>
        </a:p>
      </dgm:t>
    </dgm:pt>
    <dgm:pt modelId="{F360EAC3-290A-450B-A9A2-CB03F36F1DC3}" type="sibTrans" cxnId="{1AE5150F-CCE6-44C5-9EE0-7434179A24A5}">
      <dgm:prSet/>
      <dgm:spPr/>
      <dgm:t>
        <a:bodyPr/>
        <a:lstStyle/>
        <a:p>
          <a:endParaRPr lang="en-US"/>
        </a:p>
      </dgm:t>
    </dgm:pt>
    <dgm:pt modelId="{DF86F3C0-5720-45C1-B0C1-0B3AE6A6D591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GB" sz="2800" dirty="0">
              <a:solidFill>
                <a:srgbClr val="035581"/>
              </a:solidFill>
            </a:rPr>
            <a:t>Our use cases</a:t>
          </a:r>
        </a:p>
      </dgm:t>
    </dgm:pt>
    <dgm:pt modelId="{EAC0E8AC-8ACB-4F64-A282-CC758DA6296E}" type="parTrans" cxnId="{FCF2BD83-1E8C-4CCA-8503-9A78D31E76A3}">
      <dgm:prSet/>
      <dgm:spPr/>
      <dgm:t>
        <a:bodyPr/>
        <a:lstStyle/>
        <a:p>
          <a:endParaRPr lang="en-US"/>
        </a:p>
      </dgm:t>
    </dgm:pt>
    <dgm:pt modelId="{BEE5EEB0-AFA0-4C2A-9656-6B14F686ADAA}" type="sibTrans" cxnId="{FCF2BD83-1E8C-4CCA-8503-9A78D31E76A3}">
      <dgm:prSet/>
      <dgm:spPr/>
      <dgm:t>
        <a:bodyPr/>
        <a:lstStyle/>
        <a:p>
          <a:endParaRPr lang="en-US"/>
        </a:p>
      </dgm:t>
    </dgm:pt>
    <dgm:pt modelId="{59A0FD29-CB4D-4A94-951F-583EF7D88C39}" type="pres">
      <dgm:prSet presAssocID="{35468B6C-5AAC-482B-953C-00E77051A42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8F0FED7-157A-4A10-AE81-F5B9E168CB8A}" type="pres">
      <dgm:prSet presAssocID="{26F50674-17FA-45BA-AF59-1E9433EDB5F0}" presName="horFlow" presStyleCnt="0"/>
      <dgm:spPr/>
    </dgm:pt>
    <dgm:pt modelId="{94F818A0-158C-4516-A947-EF24F35C6E33}" type="pres">
      <dgm:prSet presAssocID="{26F50674-17FA-45BA-AF59-1E9433EDB5F0}" presName="bigChev" presStyleLbl="node1" presStyleIdx="0" presStyleCnt="4"/>
      <dgm:spPr/>
    </dgm:pt>
    <dgm:pt modelId="{887686FE-6876-4748-9F1C-247FDB1C130B}" type="pres">
      <dgm:prSet presAssocID="{80E4603A-82D1-46AD-97F2-BA296D81FF5C}" presName="parTrans" presStyleCnt="0"/>
      <dgm:spPr/>
    </dgm:pt>
    <dgm:pt modelId="{9B147138-DB14-42F5-B426-6ED4331FFDED}" type="pres">
      <dgm:prSet presAssocID="{BA71F174-F53D-4E24-9DD9-F3D750A1D5F4}" presName="node" presStyleLbl="alignAccFollowNode1" presStyleIdx="0" presStyleCnt="4" custScaleX="433407">
        <dgm:presLayoutVars>
          <dgm:bulletEnabled val="1"/>
        </dgm:presLayoutVars>
      </dgm:prSet>
      <dgm:spPr/>
    </dgm:pt>
    <dgm:pt modelId="{DDC0FB50-F84E-44B8-97CC-E5F6A6482032}" type="pres">
      <dgm:prSet presAssocID="{26F50674-17FA-45BA-AF59-1E9433EDB5F0}" presName="vSp" presStyleCnt="0"/>
      <dgm:spPr/>
    </dgm:pt>
    <dgm:pt modelId="{7D6E46C6-1CE7-4079-B4FE-0501A69DD691}" type="pres">
      <dgm:prSet presAssocID="{B34DF5F8-2671-41C8-BAF3-8CECB9226A10}" presName="horFlow" presStyleCnt="0"/>
      <dgm:spPr/>
    </dgm:pt>
    <dgm:pt modelId="{254D72BB-8FC6-4702-B788-DF51E2DE9DE2}" type="pres">
      <dgm:prSet presAssocID="{B34DF5F8-2671-41C8-BAF3-8CECB9226A10}" presName="bigChev" presStyleLbl="node1" presStyleIdx="1" presStyleCnt="4"/>
      <dgm:spPr/>
    </dgm:pt>
    <dgm:pt modelId="{EE44B1E8-E006-4878-8D28-D99B2D7E4590}" type="pres">
      <dgm:prSet presAssocID="{A009CE25-5AA9-40B2-8333-D2FF4A94CD33}" presName="parTrans" presStyleCnt="0"/>
      <dgm:spPr/>
    </dgm:pt>
    <dgm:pt modelId="{C66265A8-0BB3-4CBA-AA24-0852E6B62A52}" type="pres">
      <dgm:prSet presAssocID="{129BB377-F5CF-4252-8F3F-F5BA5C329CCC}" presName="node" presStyleLbl="alignAccFollowNode1" presStyleIdx="1" presStyleCnt="4" custScaleX="433407">
        <dgm:presLayoutVars>
          <dgm:bulletEnabled val="1"/>
        </dgm:presLayoutVars>
      </dgm:prSet>
      <dgm:spPr/>
    </dgm:pt>
    <dgm:pt modelId="{1B0AA7DC-CACA-47C1-B914-16C891B3E41A}" type="pres">
      <dgm:prSet presAssocID="{B34DF5F8-2671-41C8-BAF3-8CECB9226A10}" presName="vSp" presStyleCnt="0"/>
      <dgm:spPr/>
    </dgm:pt>
    <dgm:pt modelId="{2BBF0F5B-75C8-4F6D-A1FA-AF9FAF11A747}" type="pres">
      <dgm:prSet presAssocID="{409AF69C-6A58-42A6-B2E0-20D40A061441}" presName="horFlow" presStyleCnt="0"/>
      <dgm:spPr/>
    </dgm:pt>
    <dgm:pt modelId="{016F1505-5B0F-471F-B788-AE950F0ECD91}" type="pres">
      <dgm:prSet presAssocID="{409AF69C-6A58-42A6-B2E0-20D40A061441}" presName="bigChev" presStyleLbl="node1" presStyleIdx="2" presStyleCnt="4"/>
      <dgm:spPr/>
    </dgm:pt>
    <dgm:pt modelId="{75356172-460A-46E5-A153-8C8BE0944E25}" type="pres">
      <dgm:prSet presAssocID="{7DCECB32-88D4-432E-9E64-896628056271}" presName="parTrans" presStyleCnt="0"/>
      <dgm:spPr/>
    </dgm:pt>
    <dgm:pt modelId="{34E6CE95-C7C8-4F1D-9A98-45C35EDA2E97}" type="pres">
      <dgm:prSet presAssocID="{39D95B3E-FB26-445F-9B7A-D255ED48A083}" presName="node" presStyleLbl="alignAccFollowNode1" presStyleIdx="2" presStyleCnt="4" custScaleX="433407">
        <dgm:presLayoutVars>
          <dgm:bulletEnabled val="1"/>
        </dgm:presLayoutVars>
      </dgm:prSet>
      <dgm:spPr/>
    </dgm:pt>
    <dgm:pt modelId="{641C59EE-5804-4385-A01D-3EF1CA27B640}" type="pres">
      <dgm:prSet presAssocID="{409AF69C-6A58-42A6-B2E0-20D40A061441}" presName="vSp" presStyleCnt="0"/>
      <dgm:spPr/>
    </dgm:pt>
    <dgm:pt modelId="{CDF441C1-368E-4A03-AA0A-04C5ABA292CD}" type="pres">
      <dgm:prSet presAssocID="{A01AFBD0-A46F-46F7-A6AE-B0C408B3E94C}" presName="horFlow" presStyleCnt="0"/>
      <dgm:spPr/>
    </dgm:pt>
    <dgm:pt modelId="{FD73B8FF-F3AC-4FF0-8D5D-96354C684503}" type="pres">
      <dgm:prSet presAssocID="{A01AFBD0-A46F-46F7-A6AE-B0C408B3E94C}" presName="bigChev" presStyleLbl="node1" presStyleIdx="3" presStyleCnt="4"/>
      <dgm:spPr/>
    </dgm:pt>
    <dgm:pt modelId="{4C1DB61D-0FD8-4062-810A-058EB508D5AB}" type="pres">
      <dgm:prSet presAssocID="{EAC0E8AC-8ACB-4F64-A282-CC758DA6296E}" presName="parTrans" presStyleCnt="0"/>
      <dgm:spPr/>
    </dgm:pt>
    <dgm:pt modelId="{3E02ADBF-89E5-4898-8291-4A168572867A}" type="pres">
      <dgm:prSet presAssocID="{DF86F3C0-5720-45C1-B0C1-0B3AE6A6D591}" presName="node" presStyleLbl="alignAccFollowNode1" presStyleIdx="3" presStyleCnt="4" custScaleX="433407">
        <dgm:presLayoutVars>
          <dgm:bulletEnabled val="1"/>
        </dgm:presLayoutVars>
      </dgm:prSet>
      <dgm:spPr/>
    </dgm:pt>
  </dgm:ptLst>
  <dgm:cxnLst>
    <dgm:cxn modelId="{D0FFEF02-8AD4-4067-A3E0-52ED99A9A717}" type="presOf" srcId="{39D95B3E-FB26-445F-9B7A-D255ED48A083}" destId="{34E6CE95-C7C8-4F1D-9A98-45C35EDA2E97}" srcOrd="0" destOrd="0" presId="urn:microsoft.com/office/officeart/2005/8/layout/lProcess3"/>
    <dgm:cxn modelId="{1AE5150F-CCE6-44C5-9EE0-7434179A24A5}" srcId="{409AF69C-6A58-42A6-B2E0-20D40A061441}" destId="{39D95B3E-FB26-445F-9B7A-D255ED48A083}" srcOrd="0" destOrd="0" parTransId="{7DCECB32-88D4-432E-9E64-896628056271}" sibTransId="{F360EAC3-290A-450B-A9A2-CB03F36F1DC3}"/>
    <dgm:cxn modelId="{7F0BB924-FC78-4D99-B0B0-C955A67978CF}" type="presOf" srcId="{129BB377-F5CF-4252-8F3F-F5BA5C329CCC}" destId="{C66265A8-0BB3-4CBA-AA24-0852E6B62A52}" srcOrd="0" destOrd="0" presId="urn:microsoft.com/office/officeart/2005/8/layout/lProcess3"/>
    <dgm:cxn modelId="{B3CCB329-E3D3-4305-9B66-97C3D8BE79C6}" srcId="{35468B6C-5AAC-482B-953C-00E77051A422}" destId="{B34DF5F8-2671-41C8-BAF3-8CECB9226A10}" srcOrd="1" destOrd="0" parTransId="{04E3B8FC-2911-490D-BAD5-0D7015288DCB}" sibTransId="{091CBBE0-8FB8-4492-9177-9D4153A12C5A}"/>
    <dgm:cxn modelId="{5370C02F-D352-48C1-A0E2-DB65206B2789}" type="presOf" srcId="{409AF69C-6A58-42A6-B2E0-20D40A061441}" destId="{016F1505-5B0F-471F-B788-AE950F0ECD91}" srcOrd="0" destOrd="0" presId="urn:microsoft.com/office/officeart/2005/8/layout/lProcess3"/>
    <dgm:cxn modelId="{3035413A-4016-4D13-BED3-86222EFC2BCB}" type="presOf" srcId="{DF86F3C0-5720-45C1-B0C1-0B3AE6A6D591}" destId="{3E02ADBF-89E5-4898-8291-4A168572867A}" srcOrd="0" destOrd="0" presId="urn:microsoft.com/office/officeart/2005/8/layout/lProcess3"/>
    <dgm:cxn modelId="{27EEF43A-8A49-47FA-9ED3-28981C7F6C2D}" type="presOf" srcId="{A01AFBD0-A46F-46F7-A6AE-B0C408B3E94C}" destId="{FD73B8FF-F3AC-4FF0-8D5D-96354C684503}" srcOrd="0" destOrd="0" presId="urn:microsoft.com/office/officeart/2005/8/layout/lProcess3"/>
    <dgm:cxn modelId="{7BB3B65D-C6FB-4C09-9092-20A35D1B694C}" type="presOf" srcId="{26F50674-17FA-45BA-AF59-1E9433EDB5F0}" destId="{94F818A0-158C-4516-A947-EF24F35C6E33}" srcOrd="0" destOrd="0" presId="urn:microsoft.com/office/officeart/2005/8/layout/lProcess3"/>
    <dgm:cxn modelId="{BB170F50-92E2-414A-A7E8-2E14E2153B1E}" type="presOf" srcId="{35468B6C-5AAC-482B-953C-00E77051A422}" destId="{59A0FD29-CB4D-4A94-951F-583EF7D88C39}" srcOrd="0" destOrd="0" presId="urn:microsoft.com/office/officeart/2005/8/layout/lProcess3"/>
    <dgm:cxn modelId="{CAB2AE53-A449-42FD-A436-D0F4E0D2FE32}" srcId="{35468B6C-5AAC-482B-953C-00E77051A422}" destId="{26F50674-17FA-45BA-AF59-1E9433EDB5F0}" srcOrd="0" destOrd="0" parTransId="{6EF8BED2-926C-4B3C-9560-B581DBCEB9C0}" sibTransId="{009E37AA-C392-43DB-86CE-1311C5A73D5B}"/>
    <dgm:cxn modelId="{FCF2BD83-1E8C-4CCA-8503-9A78D31E76A3}" srcId="{A01AFBD0-A46F-46F7-A6AE-B0C408B3E94C}" destId="{DF86F3C0-5720-45C1-B0C1-0B3AE6A6D591}" srcOrd="0" destOrd="0" parTransId="{EAC0E8AC-8ACB-4F64-A282-CC758DA6296E}" sibTransId="{BEE5EEB0-AFA0-4C2A-9656-6B14F686ADAA}"/>
    <dgm:cxn modelId="{D705C291-F5B2-4788-A688-020DF3BA0DA8}" type="presOf" srcId="{B34DF5F8-2671-41C8-BAF3-8CECB9226A10}" destId="{254D72BB-8FC6-4702-B788-DF51E2DE9DE2}" srcOrd="0" destOrd="0" presId="urn:microsoft.com/office/officeart/2005/8/layout/lProcess3"/>
    <dgm:cxn modelId="{5981A593-3EE4-4294-A9DF-EF979D16DEDE}" srcId="{B34DF5F8-2671-41C8-BAF3-8CECB9226A10}" destId="{129BB377-F5CF-4252-8F3F-F5BA5C329CCC}" srcOrd="0" destOrd="0" parTransId="{A009CE25-5AA9-40B2-8333-D2FF4A94CD33}" sibTransId="{F263AA4A-3465-496D-8CA7-1C32D6F0ACE7}"/>
    <dgm:cxn modelId="{6C9A4F97-AACF-4F27-AC10-BF6EE6706309}" srcId="{26F50674-17FA-45BA-AF59-1E9433EDB5F0}" destId="{BA71F174-F53D-4E24-9DD9-F3D750A1D5F4}" srcOrd="0" destOrd="0" parTransId="{80E4603A-82D1-46AD-97F2-BA296D81FF5C}" sibTransId="{9B9CD74D-5423-4B5E-BE63-EF28F62FD308}"/>
    <dgm:cxn modelId="{CC6B84C5-0328-4F4F-B9AC-C0118B9D3DCF}" srcId="{35468B6C-5AAC-482B-953C-00E77051A422}" destId="{409AF69C-6A58-42A6-B2E0-20D40A061441}" srcOrd="2" destOrd="0" parTransId="{5E5575EA-319D-421B-94CE-9A13147EE447}" sibTransId="{FA7264CA-539F-45E1-B57B-2CAD2294B0E5}"/>
    <dgm:cxn modelId="{FF81D3C8-8164-4AE7-B324-D0C95C841603}" type="presOf" srcId="{BA71F174-F53D-4E24-9DD9-F3D750A1D5F4}" destId="{9B147138-DB14-42F5-B426-6ED4331FFDED}" srcOrd="0" destOrd="0" presId="urn:microsoft.com/office/officeart/2005/8/layout/lProcess3"/>
    <dgm:cxn modelId="{019027D4-1FFB-41CA-9840-F9B35AAE78EA}" srcId="{35468B6C-5AAC-482B-953C-00E77051A422}" destId="{A01AFBD0-A46F-46F7-A6AE-B0C408B3E94C}" srcOrd="3" destOrd="0" parTransId="{A116256C-6D29-44A9-AF99-CD4EFE65C9FC}" sibTransId="{A80B9ADB-2443-477F-B926-A700690A1913}"/>
    <dgm:cxn modelId="{922923CC-43EF-423B-9C73-ABFC7EDE2F82}" type="presParOf" srcId="{59A0FD29-CB4D-4A94-951F-583EF7D88C39}" destId="{F8F0FED7-157A-4A10-AE81-F5B9E168CB8A}" srcOrd="0" destOrd="0" presId="urn:microsoft.com/office/officeart/2005/8/layout/lProcess3"/>
    <dgm:cxn modelId="{55BBFDFC-38DF-4BAD-A510-7DF9088EDA79}" type="presParOf" srcId="{F8F0FED7-157A-4A10-AE81-F5B9E168CB8A}" destId="{94F818A0-158C-4516-A947-EF24F35C6E33}" srcOrd="0" destOrd="0" presId="urn:microsoft.com/office/officeart/2005/8/layout/lProcess3"/>
    <dgm:cxn modelId="{B3F7AE52-697E-4C52-8EC6-1C56A4EACF55}" type="presParOf" srcId="{F8F0FED7-157A-4A10-AE81-F5B9E168CB8A}" destId="{887686FE-6876-4748-9F1C-247FDB1C130B}" srcOrd="1" destOrd="0" presId="urn:microsoft.com/office/officeart/2005/8/layout/lProcess3"/>
    <dgm:cxn modelId="{A02C8559-0979-4952-8D12-A337F956D316}" type="presParOf" srcId="{F8F0FED7-157A-4A10-AE81-F5B9E168CB8A}" destId="{9B147138-DB14-42F5-B426-6ED4331FFDED}" srcOrd="2" destOrd="0" presId="urn:microsoft.com/office/officeart/2005/8/layout/lProcess3"/>
    <dgm:cxn modelId="{CD186633-CDB3-4322-9B00-4013CE13DA83}" type="presParOf" srcId="{59A0FD29-CB4D-4A94-951F-583EF7D88C39}" destId="{DDC0FB50-F84E-44B8-97CC-E5F6A6482032}" srcOrd="1" destOrd="0" presId="urn:microsoft.com/office/officeart/2005/8/layout/lProcess3"/>
    <dgm:cxn modelId="{94B05CCE-2432-48B5-8E8D-302675067F05}" type="presParOf" srcId="{59A0FD29-CB4D-4A94-951F-583EF7D88C39}" destId="{7D6E46C6-1CE7-4079-B4FE-0501A69DD691}" srcOrd="2" destOrd="0" presId="urn:microsoft.com/office/officeart/2005/8/layout/lProcess3"/>
    <dgm:cxn modelId="{C7D1E75F-A21C-4234-8F36-89DF39263E47}" type="presParOf" srcId="{7D6E46C6-1CE7-4079-B4FE-0501A69DD691}" destId="{254D72BB-8FC6-4702-B788-DF51E2DE9DE2}" srcOrd="0" destOrd="0" presId="urn:microsoft.com/office/officeart/2005/8/layout/lProcess3"/>
    <dgm:cxn modelId="{BCD3A993-FA15-4557-89A4-10D07CE10495}" type="presParOf" srcId="{7D6E46C6-1CE7-4079-B4FE-0501A69DD691}" destId="{EE44B1E8-E006-4878-8D28-D99B2D7E4590}" srcOrd="1" destOrd="0" presId="urn:microsoft.com/office/officeart/2005/8/layout/lProcess3"/>
    <dgm:cxn modelId="{23ADC783-372E-44EA-9A4C-12019A44B2FB}" type="presParOf" srcId="{7D6E46C6-1CE7-4079-B4FE-0501A69DD691}" destId="{C66265A8-0BB3-4CBA-AA24-0852E6B62A52}" srcOrd="2" destOrd="0" presId="urn:microsoft.com/office/officeart/2005/8/layout/lProcess3"/>
    <dgm:cxn modelId="{7E0BC2A6-C9FD-4875-89AB-DBFE603EA719}" type="presParOf" srcId="{59A0FD29-CB4D-4A94-951F-583EF7D88C39}" destId="{1B0AA7DC-CACA-47C1-B914-16C891B3E41A}" srcOrd="3" destOrd="0" presId="urn:microsoft.com/office/officeart/2005/8/layout/lProcess3"/>
    <dgm:cxn modelId="{5F069525-500D-4F37-9CE4-7E43C001CAA3}" type="presParOf" srcId="{59A0FD29-CB4D-4A94-951F-583EF7D88C39}" destId="{2BBF0F5B-75C8-4F6D-A1FA-AF9FAF11A747}" srcOrd="4" destOrd="0" presId="urn:microsoft.com/office/officeart/2005/8/layout/lProcess3"/>
    <dgm:cxn modelId="{9631D766-08E8-4D54-A1BA-28B25147C0F2}" type="presParOf" srcId="{2BBF0F5B-75C8-4F6D-A1FA-AF9FAF11A747}" destId="{016F1505-5B0F-471F-B788-AE950F0ECD91}" srcOrd="0" destOrd="0" presId="urn:microsoft.com/office/officeart/2005/8/layout/lProcess3"/>
    <dgm:cxn modelId="{45069AF8-98F5-467F-857B-D655B93A6BE7}" type="presParOf" srcId="{2BBF0F5B-75C8-4F6D-A1FA-AF9FAF11A747}" destId="{75356172-460A-46E5-A153-8C8BE0944E25}" srcOrd="1" destOrd="0" presId="urn:microsoft.com/office/officeart/2005/8/layout/lProcess3"/>
    <dgm:cxn modelId="{94361B98-5098-470C-ABFD-3DDADB5C6FC1}" type="presParOf" srcId="{2BBF0F5B-75C8-4F6D-A1FA-AF9FAF11A747}" destId="{34E6CE95-C7C8-4F1D-9A98-45C35EDA2E97}" srcOrd="2" destOrd="0" presId="urn:microsoft.com/office/officeart/2005/8/layout/lProcess3"/>
    <dgm:cxn modelId="{FABD15D7-CEAE-411C-A87E-448B439BC08C}" type="presParOf" srcId="{59A0FD29-CB4D-4A94-951F-583EF7D88C39}" destId="{641C59EE-5804-4385-A01D-3EF1CA27B640}" srcOrd="5" destOrd="0" presId="urn:microsoft.com/office/officeart/2005/8/layout/lProcess3"/>
    <dgm:cxn modelId="{38F11A16-CF88-4C9C-A585-C0943C988A90}" type="presParOf" srcId="{59A0FD29-CB4D-4A94-951F-583EF7D88C39}" destId="{CDF441C1-368E-4A03-AA0A-04C5ABA292CD}" srcOrd="6" destOrd="0" presId="urn:microsoft.com/office/officeart/2005/8/layout/lProcess3"/>
    <dgm:cxn modelId="{8FC073D6-F5FA-49BF-88BF-BAA199ED516C}" type="presParOf" srcId="{CDF441C1-368E-4A03-AA0A-04C5ABA292CD}" destId="{FD73B8FF-F3AC-4FF0-8D5D-96354C684503}" srcOrd="0" destOrd="0" presId="urn:microsoft.com/office/officeart/2005/8/layout/lProcess3"/>
    <dgm:cxn modelId="{A5F65463-A590-4BE6-A705-5B4F3E1BA8C9}" type="presParOf" srcId="{CDF441C1-368E-4A03-AA0A-04C5ABA292CD}" destId="{4C1DB61D-0FD8-4062-810A-058EB508D5AB}" srcOrd="1" destOrd="0" presId="urn:microsoft.com/office/officeart/2005/8/layout/lProcess3"/>
    <dgm:cxn modelId="{F0A537A0-F5DD-492D-9F80-53075A61A0C3}" type="presParOf" srcId="{CDF441C1-368E-4A03-AA0A-04C5ABA292CD}" destId="{3E02ADBF-89E5-4898-8291-4A168572867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30ED4A-EB06-400A-86D1-FFC44B291F38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FBF71-5D9D-4D82-A353-146AA9AB8968}">
      <dgm:prSet phldrT="[Text]"/>
      <dgm:spPr/>
      <dgm:t>
        <a:bodyPr/>
        <a:lstStyle/>
        <a:p>
          <a:r>
            <a:rPr lang="en-US" dirty="0">
              <a:solidFill>
                <a:srgbClr val="035581"/>
              </a:solidFill>
            </a:rPr>
            <a:t> </a:t>
          </a:r>
        </a:p>
      </dgm:t>
    </dgm:pt>
    <dgm:pt modelId="{5E892159-903F-43FD-BE84-C1B0ADECD9AA}" type="sibTrans" cxnId="{72899D59-7212-4582-B68A-224E3B45F08B}">
      <dgm:prSet/>
      <dgm:spPr/>
      <dgm:t>
        <a:bodyPr/>
        <a:lstStyle/>
        <a:p>
          <a:endParaRPr lang="en-US">
            <a:solidFill>
              <a:srgbClr val="035581"/>
            </a:solidFill>
          </a:endParaRPr>
        </a:p>
      </dgm:t>
    </dgm:pt>
    <dgm:pt modelId="{8856A603-BCC1-4858-9BA3-6040FBEB783B}" type="parTrans" cxnId="{72899D59-7212-4582-B68A-224E3B45F08B}">
      <dgm:prSet/>
      <dgm:spPr/>
      <dgm:t>
        <a:bodyPr/>
        <a:lstStyle/>
        <a:p>
          <a:endParaRPr lang="en-US">
            <a:solidFill>
              <a:srgbClr val="035581"/>
            </a:solidFill>
          </a:endParaRPr>
        </a:p>
      </dgm:t>
    </dgm:pt>
    <dgm:pt modelId="{D8E27FD3-6014-406B-917A-AE6382FA375D}" type="pres">
      <dgm:prSet presAssocID="{6030ED4A-EB06-400A-86D1-FFC44B291F38}" presName="Name0" presStyleCnt="0">
        <dgm:presLayoutVars>
          <dgm:chMax val="4"/>
          <dgm:resizeHandles val="exact"/>
        </dgm:presLayoutVars>
      </dgm:prSet>
      <dgm:spPr/>
    </dgm:pt>
    <dgm:pt modelId="{7BD43BD2-7A93-484C-8167-07CA479201EF}" type="pres">
      <dgm:prSet presAssocID="{6030ED4A-EB06-400A-86D1-FFC44B291F38}" presName="ellipse" presStyleLbl="trBgShp" presStyleIdx="0" presStyleCnt="1" custAng="16200000" custLinFactNeighborX="-28165" custLinFactNeighborY="59187"/>
      <dgm:spPr/>
    </dgm:pt>
    <dgm:pt modelId="{78B4FC5C-04B5-4276-B0ED-2D30784E242B}" type="pres">
      <dgm:prSet presAssocID="{6030ED4A-EB06-400A-86D1-FFC44B291F38}" presName="arrow1" presStyleLbl="fgShp" presStyleIdx="0" presStyleCnt="1" custAng="16200000" custScaleX="118061" custScaleY="301764" custLinFactX="103336" custLinFactY="-200000" custLinFactNeighborX="200000" custLinFactNeighborY="-219618"/>
      <dgm:spPr>
        <a:noFill/>
      </dgm:spPr>
    </dgm:pt>
    <dgm:pt modelId="{C2FAC09D-0AB6-46CA-8271-D76FDB732FA7}" type="pres">
      <dgm:prSet presAssocID="{6030ED4A-EB06-400A-86D1-FFC44B291F38}" presName="rectangle" presStyleLbl="revTx" presStyleIdx="0" presStyleCnt="1" custLinFactNeighborX="-5504" custLinFactNeighborY="19056">
        <dgm:presLayoutVars>
          <dgm:bulletEnabled val="1"/>
        </dgm:presLayoutVars>
      </dgm:prSet>
      <dgm:spPr/>
    </dgm:pt>
    <dgm:pt modelId="{3B7BD105-6601-4A7E-B157-1B868C97DD3E}" type="pres">
      <dgm:prSet presAssocID="{6030ED4A-EB06-400A-86D1-FFC44B291F38}" presName="funnel" presStyleLbl="trAlignAcc1" presStyleIdx="0" presStyleCnt="1" custAng="16200000" custLinFactNeighborX="-6121" custLinFactNeighborY="-2191"/>
      <dgm:spPr/>
    </dgm:pt>
  </dgm:ptLst>
  <dgm:cxnLst>
    <dgm:cxn modelId="{90636142-06D5-4AFE-A584-B26C46804699}" type="presOf" srcId="{B80FBF71-5D9D-4D82-A353-146AA9AB8968}" destId="{C2FAC09D-0AB6-46CA-8271-D76FDB732FA7}" srcOrd="0" destOrd="0" presId="urn:microsoft.com/office/officeart/2005/8/layout/funnel1"/>
    <dgm:cxn modelId="{72899D59-7212-4582-B68A-224E3B45F08B}" srcId="{6030ED4A-EB06-400A-86D1-FFC44B291F38}" destId="{B80FBF71-5D9D-4D82-A353-146AA9AB8968}" srcOrd="0" destOrd="0" parTransId="{8856A603-BCC1-4858-9BA3-6040FBEB783B}" sibTransId="{5E892159-903F-43FD-BE84-C1B0ADECD9AA}"/>
    <dgm:cxn modelId="{ACFDD2CC-0048-4421-98FF-73CD5F5954BF}" type="presOf" srcId="{6030ED4A-EB06-400A-86D1-FFC44B291F38}" destId="{D8E27FD3-6014-406B-917A-AE6382FA375D}" srcOrd="0" destOrd="0" presId="urn:microsoft.com/office/officeart/2005/8/layout/funnel1"/>
    <dgm:cxn modelId="{B8267F89-B9F2-4E76-B7EB-2B8F948BD7EC}" type="presParOf" srcId="{D8E27FD3-6014-406B-917A-AE6382FA375D}" destId="{7BD43BD2-7A93-484C-8167-07CA479201EF}" srcOrd="0" destOrd="0" presId="urn:microsoft.com/office/officeart/2005/8/layout/funnel1"/>
    <dgm:cxn modelId="{6EE75DF4-98E2-4D94-9B2A-59BF3558D2ED}" type="presParOf" srcId="{D8E27FD3-6014-406B-917A-AE6382FA375D}" destId="{78B4FC5C-04B5-4276-B0ED-2D30784E242B}" srcOrd="1" destOrd="0" presId="urn:microsoft.com/office/officeart/2005/8/layout/funnel1"/>
    <dgm:cxn modelId="{07E94863-8356-4723-9980-8ED619954B13}" type="presParOf" srcId="{D8E27FD3-6014-406B-917A-AE6382FA375D}" destId="{C2FAC09D-0AB6-46CA-8271-D76FDB732FA7}" srcOrd="2" destOrd="0" presId="urn:microsoft.com/office/officeart/2005/8/layout/funnel1"/>
    <dgm:cxn modelId="{7CC7AAFA-F4A6-4E48-895F-2EA2FA3663F2}" type="presParOf" srcId="{D8E27FD3-6014-406B-917A-AE6382FA375D}" destId="{3B7BD105-6601-4A7E-B157-1B868C97DD3E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4C139E-8F77-4FA6-B673-D914B13610AE}" type="doc">
      <dgm:prSet loTypeId="urn:microsoft.com/office/officeart/2005/8/layout/list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B0EBAF3-1FF6-44A1-B059-B579EB41E5AA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</a:rPr>
            <a:t>Legal Interoperability</a:t>
          </a:r>
        </a:p>
      </dgm:t>
    </dgm:pt>
    <dgm:pt modelId="{CABCF829-8EDB-41C5-A729-843946D59D7F}" type="parTrans" cxnId="{B8D4A6FB-3290-43FC-86F7-E9D044F3114C}">
      <dgm:prSet/>
      <dgm:spPr/>
      <dgm:t>
        <a:bodyPr/>
        <a:lstStyle/>
        <a:p>
          <a:endParaRPr lang="en-US"/>
        </a:p>
      </dgm:t>
    </dgm:pt>
    <dgm:pt modelId="{2A19DCDF-2B7B-479E-90AD-B4E4FF434519}" type="sibTrans" cxnId="{B8D4A6FB-3290-43FC-86F7-E9D044F3114C}">
      <dgm:prSet/>
      <dgm:spPr/>
      <dgm:t>
        <a:bodyPr/>
        <a:lstStyle/>
        <a:p>
          <a:endParaRPr lang="en-US"/>
        </a:p>
      </dgm:t>
    </dgm:pt>
    <dgm:pt modelId="{8A749338-F904-4516-A229-CB5E1606EBEF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</a:rPr>
            <a:t>Organisational Interoperability</a:t>
          </a:r>
        </a:p>
      </dgm:t>
    </dgm:pt>
    <dgm:pt modelId="{DB11508F-6133-4B48-8284-EC2F1FDA0539}" type="parTrans" cxnId="{2AC0FB6B-8FCC-4F74-9408-9952824163DF}">
      <dgm:prSet/>
      <dgm:spPr/>
      <dgm:t>
        <a:bodyPr/>
        <a:lstStyle/>
        <a:p>
          <a:endParaRPr lang="en-US"/>
        </a:p>
      </dgm:t>
    </dgm:pt>
    <dgm:pt modelId="{520911CD-C89F-4976-8BA1-E8660A8DC62A}" type="sibTrans" cxnId="{2AC0FB6B-8FCC-4F74-9408-9952824163DF}">
      <dgm:prSet/>
      <dgm:spPr/>
      <dgm:t>
        <a:bodyPr/>
        <a:lstStyle/>
        <a:p>
          <a:endParaRPr lang="en-US"/>
        </a:p>
      </dgm:t>
    </dgm:pt>
    <dgm:pt modelId="{89FB1C0E-4C24-4216-B8EE-37BA6A1F33A4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Semantic Interoperability</a:t>
          </a:r>
        </a:p>
      </dgm:t>
    </dgm:pt>
    <dgm:pt modelId="{753E8FF9-56DF-4862-9E77-C8D5FFC10476}" type="parTrans" cxnId="{F404A325-9020-46EF-8401-4A7CC0D8A23E}">
      <dgm:prSet/>
      <dgm:spPr/>
      <dgm:t>
        <a:bodyPr/>
        <a:lstStyle/>
        <a:p>
          <a:endParaRPr lang="en-US"/>
        </a:p>
      </dgm:t>
    </dgm:pt>
    <dgm:pt modelId="{A74D3B85-F6F8-4396-8901-3E836D87EA91}" type="sibTrans" cxnId="{F404A325-9020-46EF-8401-4A7CC0D8A23E}">
      <dgm:prSet/>
      <dgm:spPr/>
      <dgm:t>
        <a:bodyPr/>
        <a:lstStyle/>
        <a:p>
          <a:endParaRPr lang="en-US"/>
        </a:p>
      </dgm:t>
    </dgm:pt>
    <dgm:pt modelId="{86ABFAF5-F9F7-4B59-A4AF-456724D1F15D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75000"/>
                </a:schemeClr>
              </a:solidFill>
            </a:rPr>
            <a:t>Technical Interoperability</a:t>
          </a:r>
        </a:p>
      </dgm:t>
    </dgm:pt>
    <dgm:pt modelId="{D51736B8-8905-4F19-B9F2-F9026AB0CE48}" type="parTrans" cxnId="{7BAE3F21-5464-4209-8E68-3378842A22F3}">
      <dgm:prSet/>
      <dgm:spPr/>
      <dgm:t>
        <a:bodyPr/>
        <a:lstStyle/>
        <a:p>
          <a:endParaRPr lang="en-US"/>
        </a:p>
      </dgm:t>
    </dgm:pt>
    <dgm:pt modelId="{5CCC8BA2-585C-4EE4-BC39-6989D9468D0C}" type="sibTrans" cxnId="{7BAE3F21-5464-4209-8E68-3378842A22F3}">
      <dgm:prSet/>
      <dgm:spPr/>
      <dgm:t>
        <a:bodyPr/>
        <a:lstStyle/>
        <a:p>
          <a:endParaRPr lang="en-US"/>
        </a:p>
      </dgm:t>
    </dgm:pt>
    <dgm:pt modelId="{40D92EAE-9A0C-4EB8-ACDC-2C814D024441}" type="pres">
      <dgm:prSet presAssocID="{924C139E-8F77-4FA6-B673-D914B13610AE}" presName="linear" presStyleCnt="0">
        <dgm:presLayoutVars>
          <dgm:dir/>
          <dgm:animLvl val="lvl"/>
          <dgm:resizeHandles val="exact"/>
        </dgm:presLayoutVars>
      </dgm:prSet>
      <dgm:spPr/>
    </dgm:pt>
    <dgm:pt modelId="{E5BC9F41-7095-4863-848C-E656D2BCD3C9}" type="pres">
      <dgm:prSet presAssocID="{EB0EBAF3-1FF6-44A1-B059-B579EB41E5AA}" presName="parentLin" presStyleCnt="0"/>
      <dgm:spPr/>
    </dgm:pt>
    <dgm:pt modelId="{9AA1D496-1AFE-4D0D-A77B-9C8DC3E5ACEE}" type="pres">
      <dgm:prSet presAssocID="{EB0EBAF3-1FF6-44A1-B059-B579EB41E5AA}" presName="parentLeftMargin" presStyleLbl="node1" presStyleIdx="0" presStyleCnt="4"/>
      <dgm:spPr/>
    </dgm:pt>
    <dgm:pt modelId="{9F552E4D-FC54-46E0-9AF7-75AD192C191E}" type="pres">
      <dgm:prSet presAssocID="{EB0EBAF3-1FF6-44A1-B059-B579EB41E5A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FBFFDED-2C53-4EE8-B4DE-E3049D09A6B9}" type="pres">
      <dgm:prSet presAssocID="{EB0EBAF3-1FF6-44A1-B059-B579EB41E5AA}" presName="negativeSpace" presStyleCnt="0"/>
      <dgm:spPr/>
    </dgm:pt>
    <dgm:pt modelId="{0AAACD30-C80E-426E-8736-AC33AFCFFEFD}" type="pres">
      <dgm:prSet presAssocID="{EB0EBAF3-1FF6-44A1-B059-B579EB41E5AA}" presName="childText" presStyleLbl="conFgAcc1" presStyleIdx="0" presStyleCnt="4">
        <dgm:presLayoutVars>
          <dgm:bulletEnabled val="1"/>
        </dgm:presLayoutVars>
      </dgm:prSet>
      <dgm:spPr/>
    </dgm:pt>
    <dgm:pt modelId="{675F581C-936C-4D88-B860-C1FE3750606D}" type="pres">
      <dgm:prSet presAssocID="{2A19DCDF-2B7B-479E-90AD-B4E4FF434519}" presName="spaceBetweenRectangles" presStyleCnt="0"/>
      <dgm:spPr/>
    </dgm:pt>
    <dgm:pt modelId="{0735CF38-745D-4B22-82E5-07E2AF6979F2}" type="pres">
      <dgm:prSet presAssocID="{8A749338-F904-4516-A229-CB5E1606EBEF}" presName="parentLin" presStyleCnt="0"/>
      <dgm:spPr/>
    </dgm:pt>
    <dgm:pt modelId="{832311AD-510F-4794-82DA-6ABC645A232C}" type="pres">
      <dgm:prSet presAssocID="{8A749338-F904-4516-A229-CB5E1606EBEF}" presName="parentLeftMargin" presStyleLbl="node1" presStyleIdx="0" presStyleCnt="4"/>
      <dgm:spPr/>
    </dgm:pt>
    <dgm:pt modelId="{F969C69F-CFAB-4B41-B7A9-1958229FEB4F}" type="pres">
      <dgm:prSet presAssocID="{8A749338-F904-4516-A229-CB5E1606EBE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B112981-69C6-4784-BA89-601DE0D95479}" type="pres">
      <dgm:prSet presAssocID="{8A749338-F904-4516-A229-CB5E1606EBEF}" presName="negativeSpace" presStyleCnt="0"/>
      <dgm:spPr/>
    </dgm:pt>
    <dgm:pt modelId="{757C7A14-6198-4FB0-94A7-74EF545720BE}" type="pres">
      <dgm:prSet presAssocID="{8A749338-F904-4516-A229-CB5E1606EBEF}" presName="childText" presStyleLbl="conFgAcc1" presStyleIdx="1" presStyleCnt="4">
        <dgm:presLayoutVars>
          <dgm:bulletEnabled val="1"/>
        </dgm:presLayoutVars>
      </dgm:prSet>
      <dgm:spPr/>
    </dgm:pt>
    <dgm:pt modelId="{263D29E1-6DCB-4D81-BC6D-AF4DD3FAF064}" type="pres">
      <dgm:prSet presAssocID="{520911CD-C89F-4976-8BA1-E8660A8DC62A}" presName="spaceBetweenRectangles" presStyleCnt="0"/>
      <dgm:spPr/>
    </dgm:pt>
    <dgm:pt modelId="{7762B122-B3BC-43BC-8F9F-9B3C317F7958}" type="pres">
      <dgm:prSet presAssocID="{89FB1C0E-4C24-4216-B8EE-37BA6A1F33A4}" presName="parentLin" presStyleCnt="0"/>
      <dgm:spPr/>
    </dgm:pt>
    <dgm:pt modelId="{F8116FCD-4D36-4B13-8795-5269212BA0C3}" type="pres">
      <dgm:prSet presAssocID="{89FB1C0E-4C24-4216-B8EE-37BA6A1F33A4}" presName="parentLeftMargin" presStyleLbl="node1" presStyleIdx="1" presStyleCnt="4"/>
      <dgm:spPr/>
    </dgm:pt>
    <dgm:pt modelId="{7A66A543-9109-4A07-9DE4-0749FFDAA185}" type="pres">
      <dgm:prSet presAssocID="{89FB1C0E-4C24-4216-B8EE-37BA6A1F33A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47E427F-0E40-4AA1-A8BB-21BA6F1C7A8F}" type="pres">
      <dgm:prSet presAssocID="{89FB1C0E-4C24-4216-B8EE-37BA6A1F33A4}" presName="negativeSpace" presStyleCnt="0"/>
      <dgm:spPr/>
    </dgm:pt>
    <dgm:pt modelId="{E9F75F66-4413-4327-8F31-C6755D622BDE}" type="pres">
      <dgm:prSet presAssocID="{89FB1C0E-4C24-4216-B8EE-37BA6A1F33A4}" presName="childText" presStyleLbl="conFgAcc1" presStyleIdx="2" presStyleCnt="4">
        <dgm:presLayoutVars>
          <dgm:bulletEnabled val="1"/>
        </dgm:presLayoutVars>
      </dgm:prSet>
      <dgm:spPr/>
    </dgm:pt>
    <dgm:pt modelId="{886676DF-AC7D-4777-A10F-D3CCE6493BC3}" type="pres">
      <dgm:prSet presAssocID="{A74D3B85-F6F8-4396-8901-3E836D87EA91}" presName="spaceBetweenRectangles" presStyleCnt="0"/>
      <dgm:spPr/>
    </dgm:pt>
    <dgm:pt modelId="{57DD94F7-6FA6-46B7-85AA-B316B3338226}" type="pres">
      <dgm:prSet presAssocID="{86ABFAF5-F9F7-4B59-A4AF-456724D1F15D}" presName="parentLin" presStyleCnt="0"/>
      <dgm:spPr/>
    </dgm:pt>
    <dgm:pt modelId="{AA5A185E-AC1F-4E48-ACAC-11E8C576D575}" type="pres">
      <dgm:prSet presAssocID="{86ABFAF5-F9F7-4B59-A4AF-456724D1F15D}" presName="parentLeftMargin" presStyleLbl="node1" presStyleIdx="2" presStyleCnt="4"/>
      <dgm:spPr/>
    </dgm:pt>
    <dgm:pt modelId="{E413241C-4F6E-40E9-84B5-D1CA8145EDE0}" type="pres">
      <dgm:prSet presAssocID="{86ABFAF5-F9F7-4B59-A4AF-456724D1F15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0AA3A7B-891C-4203-977D-88FBB72F7F7F}" type="pres">
      <dgm:prSet presAssocID="{86ABFAF5-F9F7-4B59-A4AF-456724D1F15D}" presName="negativeSpace" presStyleCnt="0"/>
      <dgm:spPr/>
    </dgm:pt>
    <dgm:pt modelId="{8F011F9D-B572-435C-B56E-D3B468256703}" type="pres">
      <dgm:prSet presAssocID="{86ABFAF5-F9F7-4B59-A4AF-456724D1F15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83FB204-51FD-4D10-9076-F4F304C72C04}" type="presOf" srcId="{924C139E-8F77-4FA6-B673-D914B13610AE}" destId="{40D92EAE-9A0C-4EB8-ACDC-2C814D024441}" srcOrd="0" destOrd="0" presId="urn:microsoft.com/office/officeart/2005/8/layout/list1"/>
    <dgm:cxn modelId="{B73D4C06-9EFD-4AC6-95B2-038A7B7997F9}" type="presOf" srcId="{8A749338-F904-4516-A229-CB5E1606EBEF}" destId="{832311AD-510F-4794-82DA-6ABC645A232C}" srcOrd="0" destOrd="0" presId="urn:microsoft.com/office/officeart/2005/8/layout/list1"/>
    <dgm:cxn modelId="{7BAE3F21-5464-4209-8E68-3378842A22F3}" srcId="{924C139E-8F77-4FA6-B673-D914B13610AE}" destId="{86ABFAF5-F9F7-4B59-A4AF-456724D1F15D}" srcOrd="3" destOrd="0" parTransId="{D51736B8-8905-4F19-B9F2-F9026AB0CE48}" sibTransId="{5CCC8BA2-585C-4EE4-BC39-6989D9468D0C}"/>
    <dgm:cxn modelId="{F404A325-9020-46EF-8401-4A7CC0D8A23E}" srcId="{924C139E-8F77-4FA6-B673-D914B13610AE}" destId="{89FB1C0E-4C24-4216-B8EE-37BA6A1F33A4}" srcOrd="2" destOrd="0" parTransId="{753E8FF9-56DF-4862-9E77-C8D5FFC10476}" sibTransId="{A74D3B85-F6F8-4396-8901-3E836D87EA91}"/>
    <dgm:cxn modelId="{FA2A3430-51AB-4D2E-BCCB-8E565E09AAD9}" type="presOf" srcId="{89FB1C0E-4C24-4216-B8EE-37BA6A1F33A4}" destId="{F8116FCD-4D36-4B13-8795-5269212BA0C3}" srcOrd="0" destOrd="0" presId="urn:microsoft.com/office/officeart/2005/8/layout/list1"/>
    <dgm:cxn modelId="{566E595F-3FE0-4439-8EC4-60717F0310B5}" type="presOf" srcId="{89FB1C0E-4C24-4216-B8EE-37BA6A1F33A4}" destId="{7A66A543-9109-4A07-9DE4-0749FFDAA185}" srcOrd="1" destOrd="0" presId="urn:microsoft.com/office/officeart/2005/8/layout/list1"/>
    <dgm:cxn modelId="{6E2A1965-606B-48C0-92CC-661919599993}" type="presOf" srcId="{86ABFAF5-F9F7-4B59-A4AF-456724D1F15D}" destId="{E413241C-4F6E-40E9-84B5-D1CA8145EDE0}" srcOrd="1" destOrd="0" presId="urn:microsoft.com/office/officeart/2005/8/layout/list1"/>
    <dgm:cxn modelId="{080F2168-3D2C-4944-8200-A1BBE54311D6}" type="presOf" srcId="{EB0EBAF3-1FF6-44A1-B059-B579EB41E5AA}" destId="{9F552E4D-FC54-46E0-9AF7-75AD192C191E}" srcOrd="1" destOrd="0" presId="urn:microsoft.com/office/officeart/2005/8/layout/list1"/>
    <dgm:cxn modelId="{2AC0FB6B-8FCC-4F74-9408-9952824163DF}" srcId="{924C139E-8F77-4FA6-B673-D914B13610AE}" destId="{8A749338-F904-4516-A229-CB5E1606EBEF}" srcOrd="1" destOrd="0" parTransId="{DB11508F-6133-4B48-8284-EC2F1FDA0539}" sibTransId="{520911CD-C89F-4976-8BA1-E8660A8DC62A}"/>
    <dgm:cxn modelId="{BDB19ABE-DB2A-4DEF-B212-24F0601836E0}" type="presOf" srcId="{EB0EBAF3-1FF6-44A1-B059-B579EB41E5AA}" destId="{9AA1D496-1AFE-4D0D-A77B-9C8DC3E5ACEE}" srcOrd="0" destOrd="0" presId="urn:microsoft.com/office/officeart/2005/8/layout/list1"/>
    <dgm:cxn modelId="{C4645ADC-418A-4F1C-9F42-68408F1D654E}" type="presOf" srcId="{8A749338-F904-4516-A229-CB5E1606EBEF}" destId="{F969C69F-CFAB-4B41-B7A9-1958229FEB4F}" srcOrd="1" destOrd="0" presId="urn:microsoft.com/office/officeart/2005/8/layout/list1"/>
    <dgm:cxn modelId="{030A35E6-2180-46F4-90D1-6129EEB9E182}" type="presOf" srcId="{86ABFAF5-F9F7-4B59-A4AF-456724D1F15D}" destId="{AA5A185E-AC1F-4E48-ACAC-11E8C576D575}" srcOrd="0" destOrd="0" presId="urn:microsoft.com/office/officeart/2005/8/layout/list1"/>
    <dgm:cxn modelId="{B8D4A6FB-3290-43FC-86F7-E9D044F3114C}" srcId="{924C139E-8F77-4FA6-B673-D914B13610AE}" destId="{EB0EBAF3-1FF6-44A1-B059-B579EB41E5AA}" srcOrd="0" destOrd="0" parTransId="{CABCF829-8EDB-41C5-A729-843946D59D7F}" sibTransId="{2A19DCDF-2B7B-479E-90AD-B4E4FF434519}"/>
    <dgm:cxn modelId="{D671E1EC-CB72-4EB7-974B-1ED41871050F}" type="presParOf" srcId="{40D92EAE-9A0C-4EB8-ACDC-2C814D024441}" destId="{E5BC9F41-7095-4863-848C-E656D2BCD3C9}" srcOrd="0" destOrd="0" presId="urn:microsoft.com/office/officeart/2005/8/layout/list1"/>
    <dgm:cxn modelId="{773B555D-68AD-491C-A6DF-267E700C61D8}" type="presParOf" srcId="{E5BC9F41-7095-4863-848C-E656D2BCD3C9}" destId="{9AA1D496-1AFE-4D0D-A77B-9C8DC3E5ACEE}" srcOrd="0" destOrd="0" presId="urn:microsoft.com/office/officeart/2005/8/layout/list1"/>
    <dgm:cxn modelId="{430CFB10-3F50-4626-AADD-DF4E07D1BF1B}" type="presParOf" srcId="{E5BC9F41-7095-4863-848C-E656D2BCD3C9}" destId="{9F552E4D-FC54-46E0-9AF7-75AD192C191E}" srcOrd="1" destOrd="0" presId="urn:microsoft.com/office/officeart/2005/8/layout/list1"/>
    <dgm:cxn modelId="{8B4FA5B8-1814-4EA1-8B92-4D3FA63009C5}" type="presParOf" srcId="{40D92EAE-9A0C-4EB8-ACDC-2C814D024441}" destId="{3FBFFDED-2C53-4EE8-B4DE-E3049D09A6B9}" srcOrd="1" destOrd="0" presId="urn:microsoft.com/office/officeart/2005/8/layout/list1"/>
    <dgm:cxn modelId="{B230FCAE-3DA8-420B-830F-5A93D1354AD2}" type="presParOf" srcId="{40D92EAE-9A0C-4EB8-ACDC-2C814D024441}" destId="{0AAACD30-C80E-426E-8736-AC33AFCFFEFD}" srcOrd="2" destOrd="0" presId="urn:microsoft.com/office/officeart/2005/8/layout/list1"/>
    <dgm:cxn modelId="{9118DCB6-2A64-40A9-9B09-3CB381A0CD33}" type="presParOf" srcId="{40D92EAE-9A0C-4EB8-ACDC-2C814D024441}" destId="{675F581C-936C-4D88-B860-C1FE3750606D}" srcOrd="3" destOrd="0" presId="urn:microsoft.com/office/officeart/2005/8/layout/list1"/>
    <dgm:cxn modelId="{7E709121-1F05-4FC9-9110-6D1594E5285B}" type="presParOf" srcId="{40D92EAE-9A0C-4EB8-ACDC-2C814D024441}" destId="{0735CF38-745D-4B22-82E5-07E2AF6979F2}" srcOrd="4" destOrd="0" presId="urn:microsoft.com/office/officeart/2005/8/layout/list1"/>
    <dgm:cxn modelId="{0D3E8B33-2BC2-44BF-BC99-D174041EB928}" type="presParOf" srcId="{0735CF38-745D-4B22-82E5-07E2AF6979F2}" destId="{832311AD-510F-4794-82DA-6ABC645A232C}" srcOrd="0" destOrd="0" presId="urn:microsoft.com/office/officeart/2005/8/layout/list1"/>
    <dgm:cxn modelId="{1E7D7730-DEDA-41E2-94AF-56F988F70807}" type="presParOf" srcId="{0735CF38-745D-4B22-82E5-07E2AF6979F2}" destId="{F969C69F-CFAB-4B41-B7A9-1958229FEB4F}" srcOrd="1" destOrd="0" presId="urn:microsoft.com/office/officeart/2005/8/layout/list1"/>
    <dgm:cxn modelId="{D6593214-6648-4490-BC56-B320E5417646}" type="presParOf" srcId="{40D92EAE-9A0C-4EB8-ACDC-2C814D024441}" destId="{3B112981-69C6-4784-BA89-601DE0D95479}" srcOrd="5" destOrd="0" presId="urn:microsoft.com/office/officeart/2005/8/layout/list1"/>
    <dgm:cxn modelId="{C16C07E0-D481-4E9F-820E-A7B3348EC4FC}" type="presParOf" srcId="{40D92EAE-9A0C-4EB8-ACDC-2C814D024441}" destId="{757C7A14-6198-4FB0-94A7-74EF545720BE}" srcOrd="6" destOrd="0" presId="urn:microsoft.com/office/officeart/2005/8/layout/list1"/>
    <dgm:cxn modelId="{8996FB96-5F3C-466B-AD1C-9DBA85B78A2E}" type="presParOf" srcId="{40D92EAE-9A0C-4EB8-ACDC-2C814D024441}" destId="{263D29E1-6DCB-4D81-BC6D-AF4DD3FAF064}" srcOrd="7" destOrd="0" presId="urn:microsoft.com/office/officeart/2005/8/layout/list1"/>
    <dgm:cxn modelId="{2C2CF193-3529-4E0A-BA10-EAF92C06C6A1}" type="presParOf" srcId="{40D92EAE-9A0C-4EB8-ACDC-2C814D024441}" destId="{7762B122-B3BC-43BC-8F9F-9B3C317F7958}" srcOrd="8" destOrd="0" presId="urn:microsoft.com/office/officeart/2005/8/layout/list1"/>
    <dgm:cxn modelId="{6D2DDAFD-594F-46FA-B5B7-E1CBB1C8B837}" type="presParOf" srcId="{7762B122-B3BC-43BC-8F9F-9B3C317F7958}" destId="{F8116FCD-4D36-4B13-8795-5269212BA0C3}" srcOrd="0" destOrd="0" presId="urn:microsoft.com/office/officeart/2005/8/layout/list1"/>
    <dgm:cxn modelId="{6E3F365D-2B47-41F7-8AC7-5087B4A0550B}" type="presParOf" srcId="{7762B122-B3BC-43BC-8F9F-9B3C317F7958}" destId="{7A66A543-9109-4A07-9DE4-0749FFDAA185}" srcOrd="1" destOrd="0" presId="urn:microsoft.com/office/officeart/2005/8/layout/list1"/>
    <dgm:cxn modelId="{4EA63E6A-09D2-48E1-9FF3-D4B907A6717F}" type="presParOf" srcId="{40D92EAE-9A0C-4EB8-ACDC-2C814D024441}" destId="{247E427F-0E40-4AA1-A8BB-21BA6F1C7A8F}" srcOrd="9" destOrd="0" presId="urn:microsoft.com/office/officeart/2005/8/layout/list1"/>
    <dgm:cxn modelId="{343DC533-2B25-4D5F-8D83-024E9BF789C6}" type="presParOf" srcId="{40D92EAE-9A0C-4EB8-ACDC-2C814D024441}" destId="{E9F75F66-4413-4327-8F31-C6755D622BDE}" srcOrd="10" destOrd="0" presId="urn:microsoft.com/office/officeart/2005/8/layout/list1"/>
    <dgm:cxn modelId="{2158AF72-D852-498D-A5C7-8B93345D4382}" type="presParOf" srcId="{40D92EAE-9A0C-4EB8-ACDC-2C814D024441}" destId="{886676DF-AC7D-4777-A10F-D3CCE6493BC3}" srcOrd="11" destOrd="0" presId="urn:microsoft.com/office/officeart/2005/8/layout/list1"/>
    <dgm:cxn modelId="{339DA271-FBF2-4D73-8BF3-7A2D804F6647}" type="presParOf" srcId="{40D92EAE-9A0C-4EB8-ACDC-2C814D024441}" destId="{57DD94F7-6FA6-46B7-85AA-B316B3338226}" srcOrd="12" destOrd="0" presId="urn:microsoft.com/office/officeart/2005/8/layout/list1"/>
    <dgm:cxn modelId="{26859CDB-0E77-4961-942E-1DFE97406781}" type="presParOf" srcId="{57DD94F7-6FA6-46B7-85AA-B316B3338226}" destId="{AA5A185E-AC1F-4E48-ACAC-11E8C576D575}" srcOrd="0" destOrd="0" presId="urn:microsoft.com/office/officeart/2005/8/layout/list1"/>
    <dgm:cxn modelId="{1ABFDC14-DF4C-4AA3-BF36-B8B245CB76C1}" type="presParOf" srcId="{57DD94F7-6FA6-46B7-85AA-B316B3338226}" destId="{E413241C-4F6E-40E9-84B5-D1CA8145EDE0}" srcOrd="1" destOrd="0" presId="urn:microsoft.com/office/officeart/2005/8/layout/list1"/>
    <dgm:cxn modelId="{AF3052B6-862F-4F06-86F2-6E0F733415DC}" type="presParOf" srcId="{40D92EAE-9A0C-4EB8-ACDC-2C814D024441}" destId="{20AA3A7B-891C-4203-977D-88FBB72F7F7F}" srcOrd="13" destOrd="0" presId="urn:microsoft.com/office/officeart/2005/8/layout/list1"/>
    <dgm:cxn modelId="{6426933C-554F-4FE4-B1DC-200E764DB790}" type="presParOf" srcId="{40D92EAE-9A0C-4EB8-ACDC-2C814D024441}" destId="{8F011F9D-B572-435C-B56E-D3B46825670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5F47EB-3527-4296-894B-4DDA81ADC34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370862-39C0-40E4-A50B-E53262ACF988}">
      <dgm:prSet phldrT="[Text]" custT="1"/>
      <dgm:spPr/>
      <dgm:t>
        <a:bodyPr/>
        <a:lstStyle/>
        <a:p>
          <a:r>
            <a:rPr lang="en-US" sz="3200" dirty="0"/>
            <a:t>ELI-EP: </a:t>
          </a:r>
          <a:r>
            <a:rPr lang="en-US" sz="2600" dirty="0"/>
            <a:t>Legislative and non-legislative activities and documents</a:t>
          </a:r>
        </a:p>
      </dgm:t>
    </dgm:pt>
    <dgm:pt modelId="{19A01222-AB9A-45FF-9909-2A25C2E7CCA6}" type="parTrans" cxnId="{0F8A7FB9-D57F-46C8-97FC-0265C748F9F7}">
      <dgm:prSet/>
      <dgm:spPr/>
      <dgm:t>
        <a:bodyPr/>
        <a:lstStyle/>
        <a:p>
          <a:endParaRPr lang="en-US"/>
        </a:p>
      </dgm:t>
    </dgm:pt>
    <dgm:pt modelId="{31A6BC2D-9C3C-45B8-BB41-248A6F889CDE}" type="sibTrans" cxnId="{0F8A7FB9-D57F-46C8-97FC-0265C748F9F7}">
      <dgm:prSet/>
      <dgm:spPr/>
      <dgm:t>
        <a:bodyPr/>
        <a:lstStyle/>
        <a:p>
          <a:endParaRPr lang="en-US"/>
        </a:p>
      </dgm:t>
    </dgm:pt>
    <dgm:pt modelId="{309FE63B-3B96-486F-8C1A-A9B0150D4BF3}">
      <dgm:prSet phldrT="[Text]" custT="1"/>
      <dgm:spPr/>
      <dgm:t>
        <a:bodyPr/>
        <a:lstStyle/>
        <a:p>
          <a:r>
            <a:rPr lang="en-US" sz="3200" dirty="0"/>
            <a:t>EPVOC: </a:t>
          </a:r>
          <a:r>
            <a:rPr lang="en-US" sz="2600" dirty="0"/>
            <a:t>Technical and specific metadata</a:t>
          </a:r>
        </a:p>
      </dgm:t>
    </dgm:pt>
    <dgm:pt modelId="{09F9FEE3-1F83-412F-8D1A-2DFD5A8D20EC}" type="parTrans" cxnId="{56932A71-0201-4405-A25B-94A3E2408091}">
      <dgm:prSet/>
      <dgm:spPr/>
      <dgm:t>
        <a:bodyPr/>
        <a:lstStyle/>
        <a:p>
          <a:endParaRPr lang="en-US"/>
        </a:p>
      </dgm:t>
    </dgm:pt>
    <dgm:pt modelId="{54F96B94-A481-45EB-8A46-D6EA6807FA76}" type="sibTrans" cxnId="{56932A71-0201-4405-A25B-94A3E2408091}">
      <dgm:prSet/>
      <dgm:spPr/>
      <dgm:t>
        <a:bodyPr/>
        <a:lstStyle/>
        <a:p>
          <a:endParaRPr lang="en-US"/>
        </a:p>
      </dgm:t>
    </dgm:pt>
    <dgm:pt modelId="{CAA2DA2D-860A-4350-8AB4-71C561DE7C8F}">
      <dgm:prSet phldrT="[Text]" custT="1"/>
      <dgm:spPr/>
      <dgm:t>
        <a:bodyPr/>
        <a:lstStyle/>
        <a:p>
          <a:r>
            <a:rPr lang="en-US" sz="3200" dirty="0"/>
            <a:t>ORG-EP: </a:t>
          </a:r>
          <a:r>
            <a:rPr lang="en-US" sz="2600" dirty="0"/>
            <a:t>Data of the organization</a:t>
          </a:r>
        </a:p>
      </dgm:t>
    </dgm:pt>
    <dgm:pt modelId="{29A1CA95-493B-44E3-A909-F63E2416219A}" type="parTrans" cxnId="{47C2DD5D-9847-4801-A469-2A5C2BA2AB13}">
      <dgm:prSet/>
      <dgm:spPr/>
      <dgm:t>
        <a:bodyPr/>
        <a:lstStyle/>
        <a:p>
          <a:endParaRPr lang="en-US"/>
        </a:p>
      </dgm:t>
    </dgm:pt>
    <dgm:pt modelId="{6499840A-62A5-44DD-9824-7BD4D9E6BF4F}" type="sibTrans" cxnId="{47C2DD5D-9847-4801-A469-2A5C2BA2AB13}">
      <dgm:prSet/>
      <dgm:spPr/>
      <dgm:t>
        <a:bodyPr/>
        <a:lstStyle/>
        <a:p>
          <a:endParaRPr lang="en-US"/>
        </a:p>
      </dgm:t>
    </dgm:pt>
    <dgm:pt modelId="{04A0025B-D104-463E-B683-FE4CC02FAAF9}" type="pres">
      <dgm:prSet presAssocID="{B75F47EB-3527-4296-894B-4DDA81ADC343}" presName="Name0" presStyleCnt="0">
        <dgm:presLayoutVars>
          <dgm:chMax val="7"/>
          <dgm:chPref val="7"/>
          <dgm:dir/>
        </dgm:presLayoutVars>
      </dgm:prSet>
      <dgm:spPr/>
    </dgm:pt>
    <dgm:pt modelId="{D08FB77C-4600-4CD8-B9FF-61015DE339E2}" type="pres">
      <dgm:prSet presAssocID="{B75F47EB-3527-4296-894B-4DDA81ADC343}" presName="Name1" presStyleCnt="0"/>
      <dgm:spPr/>
    </dgm:pt>
    <dgm:pt modelId="{3F4B4A55-99D0-43F4-B552-14CF0EC794B8}" type="pres">
      <dgm:prSet presAssocID="{B75F47EB-3527-4296-894B-4DDA81ADC343}" presName="cycle" presStyleCnt="0"/>
      <dgm:spPr/>
    </dgm:pt>
    <dgm:pt modelId="{7C90297C-A9A5-4F98-AB11-527C7C61B984}" type="pres">
      <dgm:prSet presAssocID="{B75F47EB-3527-4296-894B-4DDA81ADC343}" presName="srcNode" presStyleLbl="node1" presStyleIdx="0" presStyleCnt="3"/>
      <dgm:spPr/>
    </dgm:pt>
    <dgm:pt modelId="{685A82A2-76E5-4756-A4D1-47D0849C77F1}" type="pres">
      <dgm:prSet presAssocID="{B75F47EB-3527-4296-894B-4DDA81ADC343}" presName="conn" presStyleLbl="parChTrans1D2" presStyleIdx="0" presStyleCnt="1"/>
      <dgm:spPr/>
    </dgm:pt>
    <dgm:pt modelId="{F7BAACA7-0FD8-4F4B-A4B4-65EDB0434CEC}" type="pres">
      <dgm:prSet presAssocID="{B75F47EB-3527-4296-894B-4DDA81ADC343}" presName="extraNode" presStyleLbl="node1" presStyleIdx="0" presStyleCnt="3"/>
      <dgm:spPr/>
    </dgm:pt>
    <dgm:pt modelId="{E9FB37C3-95E4-4D42-BD1B-F242BB02B982}" type="pres">
      <dgm:prSet presAssocID="{B75F47EB-3527-4296-894B-4DDA81ADC343}" presName="dstNode" presStyleLbl="node1" presStyleIdx="0" presStyleCnt="3"/>
      <dgm:spPr/>
    </dgm:pt>
    <dgm:pt modelId="{9AA95D02-66B5-4F8E-B49B-3C842B7DD77F}" type="pres">
      <dgm:prSet presAssocID="{32370862-39C0-40E4-A50B-E53262ACF988}" presName="text_1" presStyleLbl="node1" presStyleIdx="0" presStyleCnt="3">
        <dgm:presLayoutVars>
          <dgm:bulletEnabled val="1"/>
        </dgm:presLayoutVars>
      </dgm:prSet>
      <dgm:spPr/>
    </dgm:pt>
    <dgm:pt modelId="{212BA19F-2972-4BE7-AB4F-C6A5E1E45D93}" type="pres">
      <dgm:prSet presAssocID="{32370862-39C0-40E4-A50B-E53262ACF988}" presName="accent_1" presStyleCnt="0"/>
      <dgm:spPr/>
    </dgm:pt>
    <dgm:pt modelId="{C9AFD0D3-C455-4632-8A05-A375140E281B}" type="pres">
      <dgm:prSet presAssocID="{32370862-39C0-40E4-A50B-E53262ACF988}" presName="accentRepeatNode" presStyleLbl="solidFgAcc1" presStyleIdx="0" presStyleCnt="3"/>
      <dgm:spPr/>
    </dgm:pt>
    <dgm:pt modelId="{5D872547-BCC7-4422-A81D-E8D32773C73A}" type="pres">
      <dgm:prSet presAssocID="{309FE63B-3B96-486F-8C1A-A9B0150D4BF3}" presName="text_2" presStyleLbl="node1" presStyleIdx="1" presStyleCnt="3" custLinFactNeighborX="-783" custLinFactNeighborY="1894">
        <dgm:presLayoutVars>
          <dgm:bulletEnabled val="1"/>
        </dgm:presLayoutVars>
      </dgm:prSet>
      <dgm:spPr/>
    </dgm:pt>
    <dgm:pt modelId="{15E63795-305A-4F7F-B617-1838AD5EED99}" type="pres">
      <dgm:prSet presAssocID="{309FE63B-3B96-486F-8C1A-A9B0150D4BF3}" presName="accent_2" presStyleCnt="0"/>
      <dgm:spPr/>
    </dgm:pt>
    <dgm:pt modelId="{B8AD810E-32FF-4D49-9651-4A13A9731E58}" type="pres">
      <dgm:prSet presAssocID="{309FE63B-3B96-486F-8C1A-A9B0150D4BF3}" presName="accentRepeatNode" presStyleLbl="solidFgAcc1" presStyleIdx="1" presStyleCnt="3"/>
      <dgm:spPr/>
    </dgm:pt>
    <dgm:pt modelId="{B28BA933-12BE-4170-917D-8CCDFCD44B07}" type="pres">
      <dgm:prSet presAssocID="{CAA2DA2D-860A-4350-8AB4-71C561DE7C8F}" presName="text_3" presStyleLbl="node1" presStyleIdx="2" presStyleCnt="3">
        <dgm:presLayoutVars>
          <dgm:bulletEnabled val="1"/>
        </dgm:presLayoutVars>
      </dgm:prSet>
      <dgm:spPr/>
    </dgm:pt>
    <dgm:pt modelId="{170BAAE8-CB03-49F1-9CFB-0502503E5074}" type="pres">
      <dgm:prSet presAssocID="{CAA2DA2D-860A-4350-8AB4-71C561DE7C8F}" presName="accent_3" presStyleCnt="0"/>
      <dgm:spPr/>
    </dgm:pt>
    <dgm:pt modelId="{98FAF699-8B96-4BAE-948C-88D1533C9C69}" type="pres">
      <dgm:prSet presAssocID="{CAA2DA2D-860A-4350-8AB4-71C561DE7C8F}" presName="accentRepeatNode" presStyleLbl="solidFgAcc1" presStyleIdx="2" presStyleCnt="3"/>
      <dgm:spPr/>
    </dgm:pt>
  </dgm:ptLst>
  <dgm:cxnLst>
    <dgm:cxn modelId="{47C2DD5D-9847-4801-A469-2A5C2BA2AB13}" srcId="{B75F47EB-3527-4296-894B-4DDA81ADC343}" destId="{CAA2DA2D-860A-4350-8AB4-71C561DE7C8F}" srcOrd="2" destOrd="0" parTransId="{29A1CA95-493B-44E3-A909-F63E2416219A}" sibTransId="{6499840A-62A5-44DD-9824-7BD4D9E6BF4F}"/>
    <dgm:cxn modelId="{C166044B-7129-433E-966A-59B72419CCA9}" type="presOf" srcId="{309FE63B-3B96-486F-8C1A-A9B0150D4BF3}" destId="{5D872547-BCC7-4422-A81D-E8D32773C73A}" srcOrd="0" destOrd="0" presId="urn:microsoft.com/office/officeart/2008/layout/VerticalCurvedList"/>
    <dgm:cxn modelId="{EEAAF94B-8D5F-4299-878C-D54F1D5CAF16}" type="presOf" srcId="{32370862-39C0-40E4-A50B-E53262ACF988}" destId="{9AA95D02-66B5-4F8E-B49B-3C842B7DD77F}" srcOrd="0" destOrd="0" presId="urn:microsoft.com/office/officeart/2008/layout/VerticalCurvedList"/>
    <dgm:cxn modelId="{56932A71-0201-4405-A25B-94A3E2408091}" srcId="{B75F47EB-3527-4296-894B-4DDA81ADC343}" destId="{309FE63B-3B96-486F-8C1A-A9B0150D4BF3}" srcOrd="1" destOrd="0" parTransId="{09F9FEE3-1F83-412F-8D1A-2DFD5A8D20EC}" sibTransId="{54F96B94-A481-45EB-8A46-D6EA6807FA76}"/>
    <dgm:cxn modelId="{FC7A257F-FBDF-48DC-BE67-DCF4D63769E3}" type="presOf" srcId="{31A6BC2D-9C3C-45B8-BB41-248A6F889CDE}" destId="{685A82A2-76E5-4756-A4D1-47D0849C77F1}" srcOrd="0" destOrd="0" presId="urn:microsoft.com/office/officeart/2008/layout/VerticalCurvedList"/>
    <dgm:cxn modelId="{0F8A7FB9-D57F-46C8-97FC-0265C748F9F7}" srcId="{B75F47EB-3527-4296-894B-4DDA81ADC343}" destId="{32370862-39C0-40E4-A50B-E53262ACF988}" srcOrd="0" destOrd="0" parTransId="{19A01222-AB9A-45FF-9909-2A25C2E7CCA6}" sibTransId="{31A6BC2D-9C3C-45B8-BB41-248A6F889CDE}"/>
    <dgm:cxn modelId="{E9A679CF-C463-47A4-ACAC-46527655BD54}" type="presOf" srcId="{CAA2DA2D-860A-4350-8AB4-71C561DE7C8F}" destId="{B28BA933-12BE-4170-917D-8CCDFCD44B07}" srcOrd="0" destOrd="0" presId="urn:microsoft.com/office/officeart/2008/layout/VerticalCurvedList"/>
    <dgm:cxn modelId="{FAD633EF-3529-4C4B-BC4D-080780ADED24}" type="presOf" srcId="{B75F47EB-3527-4296-894B-4DDA81ADC343}" destId="{04A0025B-D104-463E-B683-FE4CC02FAAF9}" srcOrd="0" destOrd="0" presId="urn:microsoft.com/office/officeart/2008/layout/VerticalCurvedList"/>
    <dgm:cxn modelId="{03E85B99-BE43-4E08-A13F-EFFD80FAF884}" type="presParOf" srcId="{04A0025B-D104-463E-B683-FE4CC02FAAF9}" destId="{D08FB77C-4600-4CD8-B9FF-61015DE339E2}" srcOrd="0" destOrd="0" presId="urn:microsoft.com/office/officeart/2008/layout/VerticalCurvedList"/>
    <dgm:cxn modelId="{89FC7931-238D-41BB-BFCC-328FB5E88837}" type="presParOf" srcId="{D08FB77C-4600-4CD8-B9FF-61015DE339E2}" destId="{3F4B4A55-99D0-43F4-B552-14CF0EC794B8}" srcOrd="0" destOrd="0" presId="urn:microsoft.com/office/officeart/2008/layout/VerticalCurvedList"/>
    <dgm:cxn modelId="{41EC2FB3-1544-4C23-9866-6D9F23BBEF04}" type="presParOf" srcId="{3F4B4A55-99D0-43F4-B552-14CF0EC794B8}" destId="{7C90297C-A9A5-4F98-AB11-527C7C61B984}" srcOrd="0" destOrd="0" presId="urn:microsoft.com/office/officeart/2008/layout/VerticalCurvedList"/>
    <dgm:cxn modelId="{07C1CCF6-22A9-4360-B60D-BFB5259ED6EF}" type="presParOf" srcId="{3F4B4A55-99D0-43F4-B552-14CF0EC794B8}" destId="{685A82A2-76E5-4756-A4D1-47D0849C77F1}" srcOrd="1" destOrd="0" presId="urn:microsoft.com/office/officeart/2008/layout/VerticalCurvedList"/>
    <dgm:cxn modelId="{AD7BB9F7-9F69-4682-80E9-A3632FD5D65F}" type="presParOf" srcId="{3F4B4A55-99D0-43F4-B552-14CF0EC794B8}" destId="{F7BAACA7-0FD8-4F4B-A4B4-65EDB0434CEC}" srcOrd="2" destOrd="0" presId="urn:microsoft.com/office/officeart/2008/layout/VerticalCurvedList"/>
    <dgm:cxn modelId="{A1BA69CE-680A-4134-BA50-7B8B2157E80D}" type="presParOf" srcId="{3F4B4A55-99D0-43F4-B552-14CF0EC794B8}" destId="{E9FB37C3-95E4-4D42-BD1B-F242BB02B982}" srcOrd="3" destOrd="0" presId="urn:microsoft.com/office/officeart/2008/layout/VerticalCurvedList"/>
    <dgm:cxn modelId="{8F592076-382E-444D-84AA-36B171B752CC}" type="presParOf" srcId="{D08FB77C-4600-4CD8-B9FF-61015DE339E2}" destId="{9AA95D02-66B5-4F8E-B49B-3C842B7DD77F}" srcOrd="1" destOrd="0" presId="urn:microsoft.com/office/officeart/2008/layout/VerticalCurvedList"/>
    <dgm:cxn modelId="{AB6E5F62-DCA3-4251-A717-E88DB58D7CA8}" type="presParOf" srcId="{D08FB77C-4600-4CD8-B9FF-61015DE339E2}" destId="{212BA19F-2972-4BE7-AB4F-C6A5E1E45D93}" srcOrd="2" destOrd="0" presId="urn:microsoft.com/office/officeart/2008/layout/VerticalCurvedList"/>
    <dgm:cxn modelId="{1DD8FEAC-D595-484A-A9CC-4D07AA92A00F}" type="presParOf" srcId="{212BA19F-2972-4BE7-AB4F-C6A5E1E45D93}" destId="{C9AFD0D3-C455-4632-8A05-A375140E281B}" srcOrd="0" destOrd="0" presId="urn:microsoft.com/office/officeart/2008/layout/VerticalCurvedList"/>
    <dgm:cxn modelId="{E9DEF91E-2C0A-421F-B18C-DF26D5E43872}" type="presParOf" srcId="{D08FB77C-4600-4CD8-B9FF-61015DE339E2}" destId="{5D872547-BCC7-4422-A81D-E8D32773C73A}" srcOrd="3" destOrd="0" presId="urn:microsoft.com/office/officeart/2008/layout/VerticalCurvedList"/>
    <dgm:cxn modelId="{9703C0CF-CFDB-4287-A89E-A44A4A07E8F5}" type="presParOf" srcId="{D08FB77C-4600-4CD8-B9FF-61015DE339E2}" destId="{15E63795-305A-4F7F-B617-1838AD5EED99}" srcOrd="4" destOrd="0" presId="urn:microsoft.com/office/officeart/2008/layout/VerticalCurvedList"/>
    <dgm:cxn modelId="{B1D0A39D-AF7A-4081-B79F-41619D2FDA51}" type="presParOf" srcId="{15E63795-305A-4F7F-B617-1838AD5EED99}" destId="{B8AD810E-32FF-4D49-9651-4A13A9731E58}" srcOrd="0" destOrd="0" presId="urn:microsoft.com/office/officeart/2008/layout/VerticalCurvedList"/>
    <dgm:cxn modelId="{E4DA7654-69F0-48B0-B1D0-1898BA393DC8}" type="presParOf" srcId="{D08FB77C-4600-4CD8-B9FF-61015DE339E2}" destId="{B28BA933-12BE-4170-917D-8CCDFCD44B07}" srcOrd="5" destOrd="0" presId="urn:microsoft.com/office/officeart/2008/layout/VerticalCurvedList"/>
    <dgm:cxn modelId="{AF7E95F7-A98B-46C3-83B9-E568E7626884}" type="presParOf" srcId="{D08FB77C-4600-4CD8-B9FF-61015DE339E2}" destId="{170BAAE8-CB03-49F1-9CFB-0502503E5074}" srcOrd="6" destOrd="0" presId="urn:microsoft.com/office/officeart/2008/layout/VerticalCurvedList"/>
    <dgm:cxn modelId="{450C3DC7-01B1-47E2-ADA1-81C926A788F5}" type="presParOf" srcId="{170BAAE8-CB03-49F1-9CFB-0502503E5074}" destId="{98FAF699-8B96-4BAE-948C-88D1533C9C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818A0-158C-4516-A947-EF24F35C6E33}">
      <dsp:nvSpPr>
        <dsp:cNvPr id="0" name=""/>
        <dsp:cNvSpPr/>
      </dsp:nvSpPr>
      <dsp:spPr>
        <a:xfrm>
          <a:off x="3876" y="255958"/>
          <a:ext cx="1787607" cy="715043"/>
        </a:xfrm>
        <a:prstGeom prst="chevron">
          <a:avLst/>
        </a:prstGeom>
        <a:solidFill>
          <a:srgbClr val="95B3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solidFill>
                <a:schemeClr val="bg1"/>
              </a:solidFill>
            </a:rPr>
            <a:t>1</a:t>
          </a:r>
          <a:endParaRPr lang="en-US" sz="3600" b="1" kern="1200" dirty="0">
            <a:solidFill>
              <a:schemeClr val="bg1"/>
            </a:solidFill>
          </a:endParaRPr>
        </a:p>
      </dsp:txBody>
      <dsp:txXfrm>
        <a:off x="361398" y="255958"/>
        <a:ext cx="1072564" cy="715043"/>
      </dsp:txXfrm>
    </dsp:sp>
    <dsp:sp modelId="{9B147138-DB14-42F5-B426-6ED4331FFDED}">
      <dsp:nvSpPr>
        <dsp:cNvPr id="0" name=""/>
        <dsp:cNvSpPr/>
      </dsp:nvSpPr>
      <dsp:spPr>
        <a:xfrm>
          <a:off x="1559095" y="316737"/>
          <a:ext cx="6430523" cy="593485"/>
        </a:xfrm>
        <a:prstGeom prst="chevron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rgbClr val="035581"/>
              </a:solidFill>
            </a:rPr>
            <a:t>Background</a:t>
          </a:r>
          <a:endParaRPr lang="en-US" sz="2800" kern="1200" dirty="0"/>
        </a:p>
      </dsp:txBody>
      <dsp:txXfrm>
        <a:off x="1855838" y="316737"/>
        <a:ext cx="5837038" cy="593485"/>
      </dsp:txXfrm>
    </dsp:sp>
    <dsp:sp modelId="{254D72BB-8FC6-4702-B788-DF51E2DE9DE2}">
      <dsp:nvSpPr>
        <dsp:cNvPr id="0" name=""/>
        <dsp:cNvSpPr/>
      </dsp:nvSpPr>
      <dsp:spPr>
        <a:xfrm>
          <a:off x="3876" y="1071107"/>
          <a:ext cx="1787607" cy="715043"/>
        </a:xfrm>
        <a:prstGeom prst="chevron">
          <a:avLst/>
        </a:prstGeom>
        <a:solidFill>
          <a:srgbClr val="95B3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solidFill>
                <a:schemeClr val="bg1"/>
              </a:solidFill>
            </a:rPr>
            <a:t>2</a:t>
          </a:r>
        </a:p>
      </dsp:txBody>
      <dsp:txXfrm>
        <a:off x="361398" y="1071107"/>
        <a:ext cx="1072564" cy="715043"/>
      </dsp:txXfrm>
    </dsp:sp>
    <dsp:sp modelId="{C66265A8-0BB3-4CBA-AA24-0852E6B62A52}">
      <dsp:nvSpPr>
        <dsp:cNvPr id="0" name=""/>
        <dsp:cNvSpPr/>
      </dsp:nvSpPr>
      <dsp:spPr>
        <a:xfrm>
          <a:off x="1559095" y="1131886"/>
          <a:ext cx="6430523" cy="593485"/>
        </a:xfrm>
        <a:prstGeom prst="chevron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rgbClr val="035581"/>
              </a:solidFill>
            </a:rPr>
            <a:t>The ambitions</a:t>
          </a:r>
        </a:p>
      </dsp:txBody>
      <dsp:txXfrm>
        <a:off x="1855838" y="1131886"/>
        <a:ext cx="5837038" cy="593485"/>
      </dsp:txXfrm>
    </dsp:sp>
    <dsp:sp modelId="{016F1505-5B0F-471F-B788-AE950F0ECD91}">
      <dsp:nvSpPr>
        <dsp:cNvPr id="0" name=""/>
        <dsp:cNvSpPr/>
      </dsp:nvSpPr>
      <dsp:spPr>
        <a:xfrm>
          <a:off x="3876" y="1886257"/>
          <a:ext cx="1787607" cy="715043"/>
        </a:xfrm>
        <a:prstGeom prst="chevron">
          <a:avLst/>
        </a:prstGeom>
        <a:solidFill>
          <a:srgbClr val="95B3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solidFill>
                <a:schemeClr val="bg1"/>
              </a:solidFill>
            </a:rPr>
            <a:t>3</a:t>
          </a:r>
        </a:p>
      </dsp:txBody>
      <dsp:txXfrm>
        <a:off x="361398" y="1886257"/>
        <a:ext cx="1072564" cy="715043"/>
      </dsp:txXfrm>
    </dsp:sp>
    <dsp:sp modelId="{34E6CE95-C7C8-4F1D-9A98-45C35EDA2E97}">
      <dsp:nvSpPr>
        <dsp:cNvPr id="0" name=""/>
        <dsp:cNvSpPr/>
      </dsp:nvSpPr>
      <dsp:spPr>
        <a:xfrm>
          <a:off x="1559095" y="1947035"/>
          <a:ext cx="6430523" cy="593485"/>
        </a:xfrm>
        <a:prstGeom prst="chevron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rgbClr val="035581"/>
              </a:solidFill>
            </a:rPr>
            <a:t>Towards reusability</a:t>
          </a:r>
        </a:p>
      </dsp:txBody>
      <dsp:txXfrm>
        <a:off x="1855838" y="1947035"/>
        <a:ext cx="5837038" cy="593485"/>
      </dsp:txXfrm>
    </dsp:sp>
    <dsp:sp modelId="{FD73B8FF-F3AC-4FF0-8D5D-96354C684503}">
      <dsp:nvSpPr>
        <dsp:cNvPr id="0" name=""/>
        <dsp:cNvSpPr/>
      </dsp:nvSpPr>
      <dsp:spPr>
        <a:xfrm>
          <a:off x="3876" y="2701406"/>
          <a:ext cx="1787607" cy="715043"/>
        </a:xfrm>
        <a:prstGeom prst="chevron">
          <a:avLst/>
        </a:prstGeom>
        <a:solidFill>
          <a:srgbClr val="95B3D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solidFill>
                <a:schemeClr val="bg1"/>
              </a:solidFill>
            </a:rPr>
            <a:t>4</a:t>
          </a:r>
        </a:p>
      </dsp:txBody>
      <dsp:txXfrm>
        <a:off x="361398" y="2701406"/>
        <a:ext cx="1072564" cy="715043"/>
      </dsp:txXfrm>
    </dsp:sp>
    <dsp:sp modelId="{3E02ADBF-89E5-4898-8291-4A168572867A}">
      <dsp:nvSpPr>
        <dsp:cNvPr id="0" name=""/>
        <dsp:cNvSpPr/>
      </dsp:nvSpPr>
      <dsp:spPr>
        <a:xfrm>
          <a:off x="1559095" y="2762184"/>
          <a:ext cx="6430523" cy="593485"/>
        </a:xfrm>
        <a:prstGeom prst="chevron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rgbClr val="035581"/>
              </a:solidFill>
            </a:rPr>
            <a:t>Our use cases</a:t>
          </a:r>
        </a:p>
      </dsp:txBody>
      <dsp:txXfrm>
        <a:off x="1855838" y="2762184"/>
        <a:ext cx="5837038" cy="593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43BD2-7A93-484C-8167-07CA479201EF}">
      <dsp:nvSpPr>
        <dsp:cNvPr id="0" name=""/>
        <dsp:cNvSpPr/>
      </dsp:nvSpPr>
      <dsp:spPr>
        <a:xfrm rot="16200000">
          <a:off x="-20452" y="887802"/>
          <a:ext cx="2554483" cy="88713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4FC5C-04B5-4276-B0ED-2D30784E242B}">
      <dsp:nvSpPr>
        <dsp:cNvPr id="0" name=""/>
        <dsp:cNvSpPr/>
      </dsp:nvSpPr>
      <dsp:spPr>
        <a:xfrm rot="16200000">
          <a:off x="3189666" y="885905"/>
          <a:ext cx="584466" cy="956094"/>
        </a:xfrm>
        <a:prstGeom prst="downArrow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AC09D-0AB6-46CA-8271-D76FDB732FA7}">
      <dsp:nvSpPr>
        <dsp:cNvPr id="0" name=""/>
        <dsp:cNvSpPr/>
      </dsp:nvSpPr>
      <dsp:spPr>
        <a:xfrm>
          <a:off x="661298" y="2901706"/>
          <a:ext cx="2376264" cy="594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35581"/>
              </a:solidFill>
            </a:rPr>
            <a:t> </a:t>
          </a:r>
        </a:p>
      </dsp:txBody>
      <dsp:txXfrm>
        <a:off x="661298" y="2901706"/>
        <a:ext cx="2376264" cy="594066"/>
      </dsp:txXfrm>
    </dsp:sp>
    <dsp:sp modelId="{3B7BD105-6601-4A7E-B157-1B868C97DD3E}">
      <dsp:nvSpPr>
        <dsp:cNvPr id="0" name=""/>
        <dsp:cNvSpPr/>
      </dsp:nvSpPr>
      <dsp:spPr>
        <a:xfrm rot="16200000">
          <a:off x="424373" y="253819"/>
          <a:ext cx="2772308" cy="221784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ACD30-C80E-426E-8736-AC33AFCFFEFD}">
      <dsp:nvSpPr>
        <dsp:cNvPr id="0" name=""/>
        <dsp:cNvSpPr/>
      </dsp:nvSpPr>
      <dsp:spPr>
        <a:xfrm>
          <a:off x="0" y="379239"/>
          <a:ext cx="5689848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52E4D-FC54-46E0-9AF7-75AD192C191E}">
      <dsp:nvSpPr>
        <dsp:cNvPr id="0" name=""/>
        <dsp:cNvSpPr/>
      </dsp:nvSpPr>
      <dsp:spPr>
        <a:xfrm>
          <a:off x="284492" y="69279"/>
          <a:ext cx="3982893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0544" tIns="0" rIns="15054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accent1">
                  <a:lumMod val="75000"/>
                </a:schemeClr>
              </a:solidFill>
            </a:rPr>
            <a:t>Legal Interoperability</a:t>
          </a:r>
        </a:p>
      </dsp:txBody>
      <dsp:txXfrm>
        <a:off x="314754" y="99541"/>
        <a:ext cx="3922369" cy="559396"/>
      </dsp:txXfrm>
    </dsp:sp>
    <dsp:sp modelId="{757C7A14-6198-4FB0-94A7-74EF545720BE}">
      <dsp:nvSpPr>
        <dsp:cNvPr id="0" name=""/>
        <dsp:cNvSpPr/>
      </dsp:nvSpPr>
      <dsp:spPr>
        <a:xfrm>
          <a:off x="0" y="1331799"/>
          <a:ext cx="5689848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9C69F-CFAB-4B41-B7A9-1958229FEB4F}">
      <dsp:nvSpPr>
        <dsp:cNvPr id="0" name=""/>
        <dsp:cNvSpPr/>
      </dsp:nvSpPr>
      <dsp:spPr>
        <a:xfrm>
          <a:off x="284492" y="1021839"/>
          <a:ext cx="3982893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0544" tIns="0" rIns="15054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accent1">
                  <a:lumMod val="75000"/>
                </a:schemeClr>
              </a:solidFill>
            </a:rPr>
            <a:t>Organisational Interoperability</a:t>
          </a:r>
        </a:p>
      </dsp:txBody>
      <dsp:txXfrm>
        <a:off x="314754" y="1052101"/>
        <a:ext cx="3922369" cy="559396"/>
      </dsp:txXfrm>
    </dsp:sp>
    <dsp:sp modelId="{E9F75F66-4413-4327-8F31-C6755D622BDE}">
      <dsp:nvSpPr>
        <dsp:cNvPr id="0" name=""/>
        <dsp:cNvSpPr/>
      </dsp:nvSpPr>
      <dsp:spPr>
        <a:xfrm>
          <a:off x="0" y="2284360"/>
          <a:ext cx="5689848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6A543-9109-4A07-9DE4-0749FFDAA185}">
      <dsp:nvSpPr>
        <dsp:cNvPr id="0" name=""/>
        <dsp:cNvSpPr/>
      </dsp:nvSpPr>
      <dsp:spPr>
        <a:xfrm>
          <a:off x="284492" y="1974400"/>
          <a:ext cx="3982893" cy="61992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0544" tIns="0" rIns="15054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bg1"/>
              </a:solidFill>
            </a:rPr>
            <a:t>Semantic Interoperability</a:t>
          </a:r>
        </a:p>
      </dsp:txBody>
      <dsp:txXfrm>
        <a:off x="314754" y="2004662"/>
        <a:ext cx="3922369" cy="559396"/>
      </dsp:txXfrm>
    </dsp:sp>
    <dsp:sp modelId="{8F011F9D-B572-435C-B56E-D3B468256703}">
      <dsp:nvSpPr>
        <dsp:cNvPr id="0" name=""/>
        <dsp:cNvSpPr/>
      </dsp:nvSpPr>
      <dsp:spPr>
        <a:xfrm>
          <a:off x="0" y="3236920"/>
          <a:ext cx="5689848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3241C-4F6E-40E9-84B5-D1CA8145EDE0}">
      <dsp:nvSpPr>
        <dsp:cNvPr id="0" name=""/>
        <dsp:cNvSpPr/>
      </dsp:nvSpPr>
      <dsp:spPr>
        <a:xfrm>
          <a:off x="284492" y="2926960"/>
          <a:ext cx="3982893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0544" tIns="0" rIns="150544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accent1">
                  <a:lumMod val="75000"/>
                </a:schemeClr>
              </a:solidFill>
            </a:rPr>
            <a:t>Technical Interoperability</a:t>
          </a:r>
        </a:p>
      </dsp:txBody>
      <dsp:txXfrm>
        <a:off x="314754" y="2957222"/>
        <a:ext cx="3922369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A82A2-76E5-4756-A4D1-47D0849C77F1}">
      <dsp:nvSpPr>
        <dsp:cNvPr id="0" name=""/>
        <dsp:cNvSpPr/>
      </dsp:nvSpPr>
      <dsp:spPr>
        <a:xfrm>
          <a:off x="-5051781" y="-773951"/>
          <a:ext cx="6016228" cy="6016228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95D02-66B5-4F8E-B49B-3C842B7DD77F}">
      <dsp:nvSpPr>
        <dsp:cNvPr id="0" name=""/>
        <dsp:cNvSpPr/>
      </dsp:nvSpPr>
      <dsp:spPr>
        <a:xfrm>
          <a:off x="620293" y="446832"/>
          <a:ext cx="10623786" cy="893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934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ELI-EP: </a:t>
          </a:r>
          <a:r>
            <a:rPr lang="en-US" sz="2600" kern="1200" dirty="0"/>
            <a:t>Legislative and non-legislative activities and documents</a:t>
          </a:r>
        </a:p>
      </dsp:txBody>
      <dsp:txXfrm>
        <a:off x="620293" y="446832"/>
        <a:ext cx="10623786" cy="893665"/>
      </dsp:txXfrm>
    </dsp:sp>
    <dsp:sp modelId="{C9AFD0D3-C455-4632-8A05-A375140E281B}">
      <dsp:nvSpPr>
        <dsp:cNvPr id="0" name=""/>
        <dsp:cNvSpPr/>
      </dsp:nvSpPr>
      <dsp:spPr>
        <a:xfrm>
          <a:off x="61753" y="335124"/>
          <a:ext cx="1117081" cy="1117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72547-BCC7-4422-A81D-E8D32773C73A}">
      <dsp:nvSpPr>
        <dsp:cNvPr id="0" name=""/>
        <dsp:cNvSpPr/>
      </dsp:nvSpPr>
      <dsp:spPr>
        <a:xfrm>
          <a:off x="864500" y="1804256"/>
          <a:ext cx="10298939" cy="893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934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EPVOC: </a:t>
          </a:r>
          <a:r>
            <a:rPr lang="en-US" sz="2600" kern="1200" dirty="0"/>
            <a:t>Technical and specific metadata</a:t>
          </a:r>
        </a:p>
      </dsp:txBody>
      <dsp:txXfrm>
        <a:off x="864500" y="1804256"/>
        <a:ext cx="10298939" cy="893665"/>
      </dsp:txXfrm>
    </dsp:sp>
    <dsp:sp modelId="{B8AD810E-32FF-4D49-9651-4A13A9731E58}">
      <dsp:nvSpPr>
        <dsp:cNvPr id="0" name=""/>
        <dsp:cNvSpPr/>
      </dsp:nvSpPr>
      <dsp:spPr>
        <a:xfrm>
          <a:off x="386600" y="1675621"/>
          <a:ext cx="1117081" cy="1117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BA933-12BE-4170-917D-8CCDFCD44B07}">
      <dsp:nvSpPr>
        <dsp:cNvPr id="0" name=""/>
        <dsp:cNvSpPr/>
      </dsp:nvSpPr>
      <dsp:spPr>
        <a:xfrm>
          <a:off x="620293" y="3127827"/>
          <a:ext cx="10623786" cy="8936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934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ORG-EP: </a:t>
          </a:r>
          <a:r>
            <a:rPr lang="en-US" sz="2600" kern="1200" dirty="0"/>
            <a:t>Data of the organization</a:t>
          </a:r>
        </a:p>
      </dsp:txBody>
      <dsp:txXfrm>
        <a:off x="620293" y="3127827"/>
        <a:ext cx="10623786" cy="893665"/>
      </dsp:txXfrm>
    </dsp:sp>
    <dsp:sp modelId="{98FAF699-8B96-4BAE-948C-88D1533C9C69}">
      <dsp:nvSpPr>
        <dsp:cNvPr id="0" name=""/>
        <dsp:cNvSpPr/>
      </dsp:nvSpPr>
      <dsp:spPr>
        <a:xfrm>
          <a:off x="61753" y="3016119"/>
          <a:ext cx="1117081" cy="11170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8B19CC5-4DAC-FC4A-A7C1-8F96A89CCF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665" cy="48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83" tIns="44892" rIns="89783" bIns="448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78AA69E-31BC-3443-B4AD-E4A6A43051A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425" y="0"/>
            <a:ext cx="2890665" cy="48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83" tIns="44892" rIns="89783" bIns="448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074FDA4F-7A7D-4F71-BC9D-FDEF493239BC}" type="datetimeFigureOut">
              <a:rPr lang="en-US" altLang="en-US"/>
              <a:pPr>
                <a:defRPr/>
              </a:pPr>
              <a:t>10/25/2022</a:t>
            </a:fld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F425A5D-1B72-6B4F-9C28-6C255D763C5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65374"/>
            <a:ext cx="2890665" cy="48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83" tIns="44892" rIns="89783" bIns="448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AFD5BBD-2959-F84A-83C4-79BE7A36735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425" y="9265374"/>
            <a:ext cx="2890665" cy="48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83" tIns="44892" rIns="89783" bIns="448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EE1CDD33-B51A-47F1-B01B-3E52CFCF9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72AD6C-0BA2-4641-9A40-2203389798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65" cy="488226"/>
          </a:xfrm>
          <a:prstGeom prst="rect">
            <a:avLst/>
          </a:prstGeom>
        </p:spPr>
        <p:txBody>
          <a:bodyPr vert="horz" lIns="89783" tIns="44892" rIns="89783" bIns="44892" rtlCol="0"/>
          <a:lstStyle>
            <a:lvl1pPr algn="l"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E94C0C-AB6F-3040-AE57-24E2020AA24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6868" y="0"/>
            <a:ext cx="2890665" cy="488226"/>
          </a:xfrm>
          <a:prstGeom prst="rect">
            <a:avLst/>
          </a:prstGeom>
        </p:spPr>
        <p:txBody>
          <a:bodyPr vert="horz" lIns="89783" tIns="44892" rIns="89783" bIns="44892" rtlCol="0"/>
          <a:lstStyle>
            <a:lvl1pPr algn="r"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fld id="{D0506D3F-6F76-4888-8A1B-B597EDA64A68}" type="datetimeFigureOut">
              <a:rPr lang="en-GB"/>
              <a:pPr>
                <a:defRPr/>
              </a:pPr>
              <a:t>25/10/2022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25A9FDD-A932-D34E-A96C-81E31A91CF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31838"/>
            <a:ext cx="6503988" cy="3659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83" tIns="44892" rIns="89783" bIns="44892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4B53F13-76DC-BE46-8B64-CF591E622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599" y="4632688"/>
            <a:ext cx="5335893" cy="4389355"/>
          </a:xfrm>
          <a:prstGeom prst="rect">
            <a:avLst/>
          </a:prstGeom>
        </p:spPr>
        <p:txBody>
          <a:bodyPr vert="horz" lIns="89783" tIns="44892" rIns="89783" bIns="4489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7546A-1680-C14E-B89E-E12B274AD8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263817"/>
            <a:ext cx="2890665" cy="488225"/>
          </a:xfrm>
          <a:prstGeom prst="rect">
            <a:avLst/>
          </a:prstGeom>
        </p:spPr>
        <p:txBody>
          <a:bodyPr vert="horz" lIns="89783" tIns="44892" rIns="89783" bIns="44892" rtlCol="0" anchor="b"/>
          <a:lstStyle>
            <a:lvl1pPr algn="l" eaLnBrk="1" hangingPunct="1">
              <a:defRPr sz="11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9BF5D-BFAF-264E-9EC5-B6D387B80D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6868" y="9263817"/>
            <a:ext cx="2890665" cy="488225"/>
          </a:xfrm>
          <a:prstGeom prst="rect">
            <a:avLst/>
          </a:prstGeom>
        </p:spPr>
        <p:txBody>
          <a:bodyPr vert="horz" wrap="square" lIns="89783" tIns="44892" rIns="89783" bIns="448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A49750C5-3F77-4467-AD0E-DC58BFBF5F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7836">
              <a:spcBef>
                <a:spcPct val="0"/>
              </a:spcBef>
              <a:defRPr/>
            </a:pPr>
            <a:endParaRPr lang="en-GB" sz="18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none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750C5-3F77-4467-AD0E-DC58BFBF5FFE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2275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836">
              <a:defRPr/>
            </a:pPr>
            <a:endParaRPr lang="en-GB" u="none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750C5-3F77-4467-AD0E-DC58BFBF5FFE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7221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836">
              <a:defRPr/>
            </a:pPr>
            <a:endParaRPr lang="en-GB" u="none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750C5-3F77-4467-AD0E-DC58BFBF5FFE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4146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836">
              <a:defRPr/>
            </a:pPr>
            <a:endParaRPr lang="en-GB" u="none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750C5-3F77-4467-AD0E-DC58BFBF5FFE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2506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836">
              <a:defRPr/>
            </a:pPr>
            <a:endParaRPr lang="en-GB" u="none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750C5-3F77-4467-AD0E-DC58BFBF5FFE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6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836">
              <a:defRPr/>
            </a:pPr>
            <a:endParaRPr lang="en-GB" u="none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750C5-3F77-4467-AD0E-DC58BFBF5FFE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6409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836">
              <a:defRPr/>
            </a:pPr>
            <a:endParaRPr lang="en-GB" u="none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750C5-3F77-4467-AD0E-DC58BFBF5FFE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4890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A8049289-4919-8E4B-98E5-28D590F56F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9491" indent="-28057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2295" indent="-22445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1213" indent="-22445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20131" indent="-22445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9049" indent="-22445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7967" indent="-22445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6885" indent="-22445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5803" indent="-22445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0A602FB-72A8-44A5-BD3B-512809BEB584}" type="slidenum">
              <a:rPr lang="en-GB" altLang="en-US" smtClean="0">
                <a:latin typeface="Helvetica 35 Thin"/>
                <a:ea typeface="ＭＳ Ｐゴシック" panose="020B0600070205080204" pitchFamily="34" charset="-128"/>
              </a:rPr>
              <a:pPr eaLnBrk="1" hangingPunct="1">
                <a:spcBef>
                  <a:spcPct val="0"/>
                </a:spcBef>
                <a:defRPr/>
              </a:pPr>
              <a:t>17</a:t>
            </a:fld>
            <a:endParaRPr lang="en-GB" altLang="en-US">
              <a:latin typeface="Helvetica 35 Thin"/>
              <a:ea typeface="ＭＳ Ｐゴシック" panose="020B0600070205080204" pitchFamily="3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F417BB72-4FB2-E940-BC08-06F470182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fr-FR" altLang="en-US" sz="1800">
              <a:latin typeface="Helvetica 45 Light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750C5-3F77-4467-AD0E-DC58BFBF5FFE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3864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none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750C5-3F77-4467-AD0E-DC58BFBF5FFE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160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8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u="none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750C5-3F77-4467-AD0E-DC58BFBF5FFE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453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836">
              <a:defRPr/>
            </a:pPr>
            <a:endParaRPr lang="en-GB" u="none" strike="sngStrike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750C5-3F77-4467-AD0E-DC58BFBF5FFE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9902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none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750C5-3F77-4467-AD0E-DC58BFBF5FFE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7508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750C5-3F77-4467-AD0E-DC58BFBF5FFE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2038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none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750C5-3F77-4467-AD0E-DC58BFBF5FFE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321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none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750C5-3F77-4467-AD0E-DC58BFBF5FFE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7030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836">
              <a:defRPr/>
            </a:pPr>
            <a:endParaRPr lang="en-GB" u="none" baseline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9750C5-3F77-4467-AD0E-DC58BFBF5FFE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045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168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GB" sz="6000" b="1" dirty="0">
                <a:solidFill>
                  <a:schemeClr val="accent1">
                    <a:lumMod val="50000"/>
                  </a:schemeClr>
                </a:solidFill>
              </a:rPr>
              <a:t>Title</a:t>
            </a:r>
            <a:endParaRPr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35400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eaLnBrk="1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GB" altLang="de-DE" sz="3600" dirty="0">
                <a:solidFill>
                  <a:schemeClr val="accent1">
                    <a:lumMod val="50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2346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168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GB" sz="6000" b="1" dirty="0">
                <a:solidFill>
                  <a:schemeClr val="accent1">
                    <a:lumMod val="50000"/>
                  </a:schemeClr>
                </a:solidFill>
              </a:rPr>
              <a:t>Title</a:t>
            </a:r>
            <a:endParaRPr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35400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eaLnBrk="1" hangingPunct="1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en-GB" altLang="de-DE" sz="3600" dirty="0">
                <a:solidFill>
                  <a:schemeClr val="accent1">
                    <a:lumMod val="50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108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dirty="0"/>
              <a:t>Edit Master text styles</a:t>
            </a:r>
          </a:p>
          <a:p>
            <a:pPr lvl="1"/>
            <a:r>
              <a:rPr lang="en-GB" altLang="de-DE" noProof="0" dirty="0"/>
              <a:t>Second level</a:t>
            </a:r>
          </a:p>
          <a:p>
            <a:pPr lvl="2"/>
            <a:r>
              <a:rPr lang="en-GB" altLang="de-DE" noProof="0" dirty="0"/>
              <a:t>Third level</a:t>
            </a:r>
          </a:p>
          <a:p>
            <a:pPr lvl="3"/>
            <a:r>
              <a:rPr lang="en-GB" altLang="de-DE" noProof="0" dirty="0"/>
              <a:t>Fourth level</a:t>
            </a:r>
          </a:p>
          <a:p>
            <a:pPr lvl="4"/>
            <a:r>
              <a:rPr lang="en-GB" altLang="de-DE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770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9.sv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7.sv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8.png"/><Relationship Id="rId1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7.svg"/><Relationship Id="rId5" Type="http://schemas.openxmlformats.org/officeDocument/2006/relationships/diagramData" Target="../diagrams/data2.xml"/><Relationship Id="rId15" Type="http://schemas.openxmlformats.org/officeDocument/2006/relationships/image" Target="../media/image11.svg"/><Relationship Id="rId23" Type="http://schemas.openxmlformats.org/officeDocument/2006/relationships/image" Target="../media/image19.svg"/><Relationship Id="rId10" Type="http://schemas.openxmlformats.org/officeDocument/2006/relationships/image" Target="../media/image6.png"/><Relationship Id="rId19" Type="http://schemas.openxmlformats.org/officeDocument/2006/relationships/image" Target="../media/image15.svg"/><Relationship Id="rId4" Type="http://schemas.openxmlformats.org/officeDocument/2006/relationships/image" Target="../media/image5.png"/><Relationship Id="rId9" Type="http://schemas.microsoft.com/office/2007/relationships/diagramDrawing" Target="../diagrams/drawing2.xml"/><Relationship Id="rId14" Type="http://schemas.openxmlformats.org/officeDocument/2006/relationships/image" Target="../media/image10.png"/><Relationship Id="rId2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twitter.com/SimenMunter/status/1365318108844609550?s=0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hyperlink" Target="https://joinup.ec.europa.eu/collection/nifo-national-interoperability-framework-observatory/3-interoperability-layers#:~:text=Semantic%20interoperability%20ensures%20that%20the,sent%20is%20what%20is%20understood%27.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1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7" descr="Logo of the European Parlia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64875" y="6021388"/>
            <a:ext cx="9112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Logo for Directorate-General for Innovation and Technological Suppo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963" y="6092825"/>
            <a:ext cx="18002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8"/>
          <p:cNvSpPr txBox="1">
            <a:spLocks noChangeAspect="1" noChangeArrowheads="1"/>
          </p:cNvSpPr>
          <p:nvPr/>
        </p:nvSpPr>
        <p:spPr bwMode="auto">
          <a:xfrm>
            <a:off x="4079776" y="6141244"/>
            <a:ext cx="4192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42BEF0"/>
                </a:solidFill>
                <a:latin typeface="Myriad Pro" panose="020B0503030403020204" pitchFamily="34" charset="0"/>
              </a:rPr>
              <a:t>Empowering our digital Parliament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0" dirty="0">
                <a:solidFill>
                  <a:schemeClr val="bg1"/>
                </a:solidFill>
              </a:rPr>
              <a:t>The European Data Conference on Reference Data and Semantics (ENDORSE)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33A19EF-7984-8A44-8606-80C02B88A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484" y="2296850"/>
            <a:ext cx="9289032" cy="1276166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GB" altLang="de-DE" sz="4400" b="1" dirty="0">
                <a:solidFill>
                  <a:schemeClr val="bg1"/>
                </a:solidFill>
                <a:latin typeface="+mn-lt"/>
              </a:rPr>
              <a:t>ELI-DL: Implementation by the European Parliament</a:t>
            </a:r>
            <a:endParaRPr lang="en-GB" sz="4400" b="1" dirty="0">
              <a:latin typeface="+mn-lt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F634417-4E8C-F046-B70F-7E87F350A0AB}"/>
              </a:ext>
            </a:extLst>
          </p:cNvPr>
          <p:cNvSpPr txBox="1">
            <a:spLocks/>
          </p:cNvSpPr>
          <p:nvPr/>
        </p:nvSpPr>
        <p:spPr bwMode="auto">
          <a:xfrm>
            <a:off x="1451484" y="4172171"/>
            <a:ext cx="9037004" cy="59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GB" sz="2400" dirty="0">
                <a:solidFill>
                  <a:schemeClr val="bg1"/>
                </a:solidFill>
              </a:rPr>
              <a:t>Laura </a:t>
            </a:r>
            <a:r>
              <a:rPr lang="en-GB" sz="2400" dirty="0" err="1">
                <a:solidFill>
                  <a:schemeClr val="bg1"/>
                </a:solidFill>
              </a:rPr>
              <a:t>Liudvinavi</a:t>
            </a:r>
            <a:r>
              <a:rPr lang="lt-LT" sz="2400" dirty="0" err="1">
                <a:solidFill>
                  <a:schemeClr val="bg1"/>
                </a:solidFill>
              </a:rPr>
              <a:t>čiūtė</a:t>
            </a:r>
            <a:r>
              <a:rPr lang="lt-LT" sz="2400" dirty="0">
                <a:solidFill>
                  <a:schemeClr val="bg1"/>
                </a:solidFill>
              </a:rPr>
              <a:t>, </a:t>
            </a:r>
            <a:r>
              <a:rPr lang="lt-LT" sz="2400" dirty="0" err="1">
                <a:solidFill>
                  <a:schemeClr val="bg1"/>
                </a:solidFill>
              </a:rPr>
              <a:t>Christie</a:t>
            </a:r>
            <a:r>
              <a:rPr lang="lt-LT" sz="2400" dirty="0">
                <a:solidFill>
                  <a:schemeClr val="bg1"/>
                </a:solidFill>
              </a:rPr>
              <a:t> </a:t>
            </a:r>
            <a:r>
              <a:rPr lang="lt-LT" sz="2400" dirty="0" err="1">
                <a:solidFill>
                  <a:schemeClr val="bg1"/>
                </a:solidFill>
              </a:rPr>
              <a:t>Damnet</a:t>
            </a:r>
            <a:r>
              <a:rPr lang="en-GB" sz="2400" dirty="0">
                <a:solidFill>
                  <a:schemeClr val="bg1"/>
                </a:solidFill>
              </a:rPr>
              <a:t> – 19 October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35581"/>
                </a:solidFill>
              </a:rPr>
              <a:t>A very much simplified story</a:t>
            </a:r>
          </a:p>
        </p:txBody>
      </p:sp>
      <p:pic>
        <p:nvPicPr>
          <p:cNvPr id="5" name="Picture 5" descr="Logo for Directorate-General for Innovation and Technological Supp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3" y="6092825"/>
            <a:ext cx="18002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9376" y="1825625"/>
            <a:ext cx="7516637" cy="3835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rgbClr val="035581"/>
                </a:solidFill>
              </a:rPr>
              <a:t>Parliament and Council are co-legislators.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300" b="1" dirty="0" err="1">
                <a:solidFill>
                  <a:srgbClr val="035581"/>
                </a:solidFill>
              </a:rPr>
              <a:t>Parliamentary</a:t>
            </a:r>
            <a:r>
              <a:rPr lang="fr-FR" sz="2300" b="1" dirty="0">
                <a:solidFill>
                  <a:srgbClr val="035581"/>
                </a:solidFill>
              </a:rPr>
              <a:t> </a:t>
            </a:r>
            <a:r>
              <a:rPr lang="fr-FR" sz="2300" b="1" dirty="0" err="1">
                <a:solidFill>
                  <a:srgbClr val="035581"/>
                </a:solidFill>
              </a:rPr>
              <a:t>committees</a:t>
            </a:r>
            <a:r>
              <a:rPr lang="fr-FR" sz="2300" b="1" dirty="0">
                <a:solidFill>
                  <a:srgbClr val="035581"/>
                </a:solidFill>
              </a:rPr>
              <a:t> </a:t>
            </a:r>
            <a:r>
              <a:rPr lang="fr-FR" sz="2300" dirty="0">
                <a:solidFill>
                  <a:srgbClr val="035581"/>
                </a:solidFill>
              </a:rPr>
              <a:t>and </a:t>
            </a:r>
            <a:r>
              <a:rPr lang="fr-FR" sz="2300" b="1" dirty="0" err="1">
                <a:solidFill>
                  <a:srgbClr val="035581"/>
                </a:solidFill>
              </a:rPr>
              <a:t>political</a:t>
            </a:r>
            <a:r>
              <a:rPr lang="fr-FR" sz="2300" b="1" dirty="0">
                <a:solidFill>
                  <a:srgbClr val="035581"/>
                </a:solidFill>
              </a:rPr>
              <a:t> groups </a:t>
            </a:r>
            <a:r>
              <a:rPr lang="fr-FR" sz="2300" dirty="0">
                <a:solidFill>
                  <a:srgbClr val="035581"/>
                </a:solidFill>
              </a:rPr>
              <a:t>examine </a:t>
            </a:r>
            <a:r>
              <a:rPr lang="fr-FR" sz="2300" dirty="0" err="1">
                <a:solidFill>
                  <a:srgbClr val="035581"/>
                </a:solidFill>
              </a:rPr>
              <a:t>proposals</a:t>
            </a:r>
            <a:r>
              <a:rPr lang="fr-FR" sz="2300" dirty="0">
                <a:solidFill>
                  <a:srgbClr val="035581"/>
                </a:solidFill>
              </a:rPr>
              <a:t> and </a:t>
            </a:r>
            <a:r>
              <a:rPr lang="fr-FR" sz="2300" dirty="0" err="1">
                <a:solidFill>
                  <a:srgbClr val="035581"/>
                </a:solidFill>
              </a:rPr>
              <a:t>draft</a:t>
            </a:r>
            <a:r>
              <a:rPr lang="fr-FR" sz="2300" dirty="0">
                <a:solidFill>
                  <a:srgbClr val="035581"/>
                </a:solidFill>
              </a:rPr>
              <a:t> </a:t>
            </a:r>
            <a:r>
              <a:rPr lang="fr-FR" sz="2300" dirty="0" err="1">
                <a:solidFill>
                  <a:srgbClr val="035581"/>
                </a:solidFill>
              </a:rPr>
              <a:t>amendments</a:t>
            </a:r>
            <a:r>
              <a:rPr lang="en-GB" sz="2300" dirty="0">
                <a:solidFill>
                  <a:srgbClr val="03558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b="1" dirty="0">
                <a:solidFill>
                  <a:srgbClr val="035581"/>
                </a:solidFill>
              </a:rPr>
              <a:t>Reports </a:t>
            </a:r>
            <a:r>
              <a:rPr lang="en-GB" sz="2300" dirty="0">
                <a:solidFill>
                  <a:srgbClr val="035581"/>
                </a:solidFill>
              </a:rPr>
              <a:t>and </a:t>
            </a:r>
            <a:r>
              <a:rPr lang="en-GB" sz="2300" b="1" dirty="0">
                <a:solidFill>
                  <a:srgbClr val="035581"/>
                </a:solidFill>
              </a:rPr>
              <a:t>motions for resolutions </a:t>
            </a:r>
            <a:r>
              <a:rPr lang="en-GB" sz="2300" dirty="0">
                <a:solidFill>
                  <a:srgbClr val="035581"/>
                </a:solidFill>
              </a:rPr>
              <a:t>tabled by Members, political groups or parliamentary committees are put to the</a:t>
            </a:r>
            <a:r>
              <a:rPr lang="en-GB" sz="2300" b="1" dirty="0">
                <a:solidFill>
                  <a:srgbClr val="035581"/>
                </a:solidFill>
              </a:rPr>
              <a:t> vote in plenary</a:t>
            </a:r>
            <a:r>
              <a:rPr lang="en-GB" sz="2300" dirty="0">
                <a:solidFill>
                  <a:srgbClr val="035581"/>
                </a:solidFill>
              </a:rPr>
              <a:t>.</a:t>
            </a:r>
            <a:endParaRPr lang="en-GB" sz="2300" b="1" dirty="0">
              <a:solidFill>
                <a:srgbClr val="03558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rgbClr val="035581"/>
                </a:solidFill>
              </a:rPr>
              <a:t>Members can change the text by drafting and adopting</a:t>
            </a:r>
            <a:r>
              <a:rPr lang="en-GB" sz="2300" b="1" dirty="0">
                <a:solidFill>
                  <a:srgbClr val="035581"/>
                </a:solidFill>
              </a:rPr>
              <a:t> amendments</a:t>
            </a:r>
            <a:r>
              <a:rPr lang="en-GB" sz="2300" dirty="0">
                <a:solidFill>
                  <a:srgbClr val="03558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solidFill>
                  <a:srgbClr val="035581"/>
                </a:solidFill>
              </a:rPr>
              <a:t>After the vote, the final </a:t>
            </a:r>
            <a:r>
              <a:rPr lang="en-GB" sz="2300" b="1" dirty="0">
                <a:solidFill>
                  <a:srgbClr val="035581"/>
                </a:solidFill>
              </a:rPr>
              <a:t>adopted texts </a:t>
            </a:r>
            <a:r>
              <a:rPr lang="en-GB" sz="2300" dirty="0">
                <a:solidFill>
                  <a:srgbClr val="035581"/>
                </a:solidFill>
              </a:rPr>
              <a:t>are published.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E174036-7708-1587-87D1-F192AE6D7BBF}"/>
              </a:ext>
            </a:extLst>
          </p:cNvPr>
          <p:cNvGrpSpPr/>
          <p:nvPr/>
        </p:nvGrpSpPr>
        <p:grpSpPr>
          <a:xfrm>
            <a:off x="8853523" y="1556792"/>
            <a:ext cx="2038563" cy="3601755"/>
            <a:chOff x="9012801" y="2262956"/>
            <a:chExt cx="1839022" cy="3212961"/>
          </a:xfrm>
        </p:grpSpPr>
        <p:pic>
          <p:nvPicPr>
            <p:cNvPr id="100" name="Picture 2">
              <a:extLst>
                <a:ext uri="{FF2B5EF4-FFF2-40B4-BE49-F238E27FC236}">
                  <a16:creationId xmlns:a16="http://schemas.microsoft.com/office/drawing/2014/main" id="{6DE6BFC5-B1DC-1D1C-EF9C-7DA482275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2801" y="2262956"/>
              <a:ext cx="1619250" cy="1114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4" descr="Council of the European Union logo">
              <a:extLst>
                <a:ext uri="{FF2B5EF4-FFF2-40B4-BE49-F238E27FC236}">
                  <a16:creationId xmlns:a16="http://schemas.microsoft.com/office/drawing/2014/main" id="{5F943C94-E799-C008-85B3-6D1818C03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2573" y="4085267"/>
              <a:ext cx="1619250" cy="1390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93AAA0A-4A09-41AE-6C49-8AF16133DBD6}"/>
                </a:ext>
              </a:extLst>
            </p:cNvPr>
            <p:cNvSpPr txBox="1"/>
            <p:nvPr/>
          </p:nvSpPr>
          <p:spPr>
            <a:xfrm>
              <a:off x="9602654" y="3377381"/>
              <a:ext cx="396520" cy="631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035581"/>
                  </a:solidFill>
                </a:rPr>
                <a:t>+</a:t>
              </a:r>
            </a:p>
          </p:txBody>
        </p:sp>
      </p:grpSp>
      <p:pic>
        <p:nvPicPr>
          <p:cNvPr id="103" name="Picture 6" descr="Plenary sitting | Plenary | European Parliament">
            <a:extLst>
              <a:ext uri="{FF2B5EF4-FFF2-40B4-BE49-F238E27FC236}">
                <a16:creationId xmlns:a16="http://schemas.microsoft.com/office/drawing/2014/main" id="{5112D269-12EB-C10C-D917-E616415AF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501" y="2302609"/>
            <a:ext cx="3645524" cy="24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12" descr="EN EN DRAFT REPORT">
            <a:extLst>
              <a:ext uri="{FF2B5EF4-FFF2-40B4-BE49-F238E27FC236}">
                <a16:creationId xmlns:a16="http://schemas.microsoft.com/office/drawing/2014/main" id="{6F6AE5EA-1F19-EBF5-36CE-316960FC4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260" y="1699625"/>
            <a:ext cx="1800225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8" descr="EN EN MOTION FOR A RESOLUTION">
            <a:extLst>
              <a:ext uri="{FF2B5EF4-FFF2-40B4-BE49-F238E27FC236}">
                <a16:creationId xmlns:a16="http://schemas.microsoft.com/office/drawing/2014/main" id="{D8451A50-C903-4DB3-4259-50BBEFB11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41" y="2306935"/>
            <a:ext cx="1800225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10" descr="EN EN JOINT MOTION FOR A RESOLUTION">
            <a:extLst>
              <a:ext uri="{FF2B5EF4-FFF2-40B4-BE49-F238E27FC236}">
                <a16:creationId xmlns:a16="http://schemas.microsoft.com/office/drawing/2014/main" id="{0A6BCEE0-0C3C-69FD-70DF-4B02CD01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986" y="2971212"/>
            <a:ext cx="1800225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7649" y="2068779"/>
            <a:ext cx="3759467" cy="2731393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11D19A93-29F2-99EE-EBFF-12E368A818E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8939"/>
          <a:stretch/>
        </p:blipFill>
        <p:spPr>
          <a:xfrm>
            <a:off x="7752184" y="2056391"/>
            <a:ext cx="3834932" cy="2607871"/>
          </a:xfrm>
          <a:prstGeom prst="rect">
            <a:avLst/>
          </a:prstGeom>
        </p:spPr>
      </p:pic>
      <p:pic>
        <p:nvPicPr>
          <p:cNvPr id="152" name="Picture 7" descr="Logo of the European Parliamen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064875" y="6021388"/>
            <a:ext cx="9112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owchart: Off-page Connector 17"/>
          <p:cNvSpPr/>
          <p:nvPr/>
        </p:nvSpPr>
        <p:spPr>
          <a:xfrm>
            <a:off x="479375" y="1"/>
            <a:ext cx="358825" cy="692696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99472" y="9001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4.  </a:t>
            </a: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Our use cases</a:t>
            </a:r>
          </a:p>
        </p:txBody>
      </p:sp>
      <p:sp>
        <p:nvSpPr>
          <p:cNvPr id="20" name="TextBox 8"/>
          <p:cNvSpPr txBox="1">
            <a:spLocks noChangeAspect="1" noChangeArrowheads="1"/>
          </p:cNvSpPr>
          <p:nvPr/>
        </p:nvSpPr>
        <p:spPr bwMode="auto">
          <a:xfrm>
            <a:off x="3040451" y="6161028"/>
            <a:ext cx="61110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ELI-DL: Implementation by the European Parliament</a:t>
            </a:r>
          </a:p>
        </p:txBody>
      </p:sp>
    </p:spTree>
    <p:extLst>
      <p:ext uri="{BB962C8B-B14F-4D97-AF65-F5344CB8AC3E}">
        <p14:creationId xmlns:p14="http://schemas.microsoft.com/office/powerpoint/2010/main" val="362613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35581"/>
                </a:solidFill>
              </a:rPr>
              <a:t>More complex reality</a:t>
            </a:r>
          </a:p>
        </p:txBody>
      </p:sp>
      <p:pic>
        <p:nvPicPr>
          <p:cNvPr id="5" name="Picture 5" descr="Logo for Directorate-General for Innovation and Technological Supp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3" y="6092825"/>
            <a:ext cx="18002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7" descr="Logo of the European Parlia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64875" y="6021388"/>
            <a:ext cx="9112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t="5963" r="27071" b="21284"/>
          <a:stretch/>
        </p:blipFill>
        <p:spPr>
          <a:xfrm>
            <a:off x="658787" y="1412235"/>
            <a:ext cx="5040560" cy="4320480"/>
          </a:xfrm>
          <a:prstGeom prst="rect">
            <a:avLst/>
          </a:prstGeom>
          <a:ln w="28575">
            <a:solidFill>
              <a:srgbClr val="03558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t="16297" r="18563" b="3174"/>
          <a:stretch/>
        </p:blipFill>
        <p:spPr>
          <a:xfrm>
            <a:off x="6008200" y="1412235"/>
            <a:ext cx="5344384" cy="4320480"/>
          </a:xfrm>
          <a:prstGeom prst="rect">
            <a:avLst/>
          </a:prstGeom>
          <a:ln w="28575">
            <a:solidFill>
              <a:srgbClr val="035581"/>
            </a:solidFill>
          </a:ln>
        </p:spPr>
      </p:pic>
      <p:sp>
        <p:nvSpPr>
          <p:cNvPr id="11" name="Flowchart: Off-page Connector 10"/>
          <p:cNvSpPr/>
          <p:nvPr/>
        </p:nvSpPr>
        <p:spPr>
          <a:xfrm>
            <a:off x="479375" y="1"/>
            <a:ext cx="358825" cy="692696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99472" y="9001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4.  </a:t>
            </a: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Our use cases</a:t>
            </a:r>
          </a:p>
        </p:txBody>
      </p:sp>
      <p:sp>
        <p:nvSpPr>
          <p:cNvPr id="15" name="TextBox 8"/>
          <p:cNvSpPr txBox="1">
            <a:spLocks noChangeAspect="1" noChangeArrowheads="1"/>
          </p:cNvSpPr>
          <p:nvPr/>
        </p:nvSpPr>
        <p:spPr bwMode="auto">
          <a:xfrm>
            <a:off x="3040451" y="6161028"/>
            <a:ext cx="61110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ELI-DL: Implementation by the European Parliament</a:t>
            </a:r>
          </a:p>
        </p:txBody>
      </p:sp>
    </p:spTree>
    <p:extLst>
      <p:ext uri="{BB962C8B-B14F-4D97-AF65-F5344CB8AC3E}">
        <p14:creationId xmlns:p14="http://schemas.microsoft.com/office/powerpoint/2010/main" val="1178692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35581"/>
                </a:solidFill>
              </a:rPr>
              <a:t>ELI-EP knowledge graph</a:t>
            </a:r>
          </a:p>
        </p:txBody>
      </p:sp>
      <p:pic>
        <p:nvPicPr>
          <p:cNvPr id="18" name="Picture 7" descr="Logo of the European Parlia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64875" y="6021388"/>
            <a:ext cx="9112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288016"/>
            <a:ext cx="11045858" cy="5453352"/>
          </a:xfrm>
          <a:prstGeom prst="rect">
            <a:avLst/>
          </a:prstGeom>
          <a:ln w="28575">
            <a:solidFill>
              <a:srgbClr val="035581"/>
            </a:solidFill>
          </a:ln>
        </p:spPr>
      </p:pic>
      <p:sp>
        <p:nvSpPr>
          <p:cNvPr id="8" name="Flowchart: Off-page Connector 7"/>
          <p:cNvSpPr/>
          <p:nvPr/>
        </p:nvSpPr>
        <p:spPr>
          <a:xfrm>
            <a:off x="479375" y="1"/>
            <a:ext cx="358825" cy="692696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99472" y="9001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4.  </a:t>
            </a: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Our use cases</a:t>
            </a:r>
          </a:p>
        </p:txBody>
      </p:sp>
    </p:spTree>
    <p:extLst>
      <p:ext uri="{BB962C8B-B14F-4D97-AF65-F5344CB8AC3E}">
        <p14:creationId xmlns:p14="http://schemas.microsoft.com/office/powerpoint/2010/main" val="2956921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35581"/>
                </a:solidFill>
              </a:rPr>
              <a:t>Documents – Adopted texts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4" t="6951" r="1907" b="4118"/>
          <a:stretch>
            <a:fillRect/>
          </a:stretch>
        </p:blipFill>
        <p:spPr>
          <a:xfrm>
            <a:off x="7248128" y="1484784"/>
            <a:ext cx="4669967" cy="5070974"/>
          </a:xfrm>
          <a:prstGeom prst="rect">
            <a:avLst/>
          </a:prstGeom>
          <a:ln w="28575">
            <a:solidFill>
              <a:srgbClr val="035581"/>
            </a:solidFill>
          </a:ln>
        </p:spPr>
      </p:pic>
      <p:pic>
        <p:nvPicPr>
          <p:cNvPr id="23" name="Picture 5" descr="Logo for Directorate-General for Innovation and Technological Suppo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3" y="6092825"/>
            <a:ext cx="18002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63353" y="1844824"/>
            <a:ext cx="6768751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35581"/>
                </a:solidFill>
              </a:rPr>
              <a:t>During the current </a:t>
            </a:r>
            <a:r>
              <a:rPr lang="en-GB" sz="2400" b="1" dirty="0">
                <a:solidFill>
                  <a:srgbClr val="035581"/>
                </a:solidFill>
              </a:rPr>
              <a:t>parliamentary term</a:t>
            </a:r>
            <a:r>
              <a:rPr lang="en-GB" sz="2400" dirty="0">
                <a:solidFill>
                  <a:srgbClr val="035581"/>
                </a:solidFill>
              </a:rPr>
              <a:t>, the </a:t>
            </a:r>
            <a:r>
              <a:rPr lang="en-GB" sz="2400" b="1" dirty="0">
                <a:solidFill>
                  <a:srgbClr val="035581"/>
                </a:solidFill>
              </a:rPr>
              <a:t>EP</a:t>
            </a:r>
            <a:r>
              <a:rPr lang="en-GB" sz="2400" dirty="0">
                <a:solidFill>
                  <a:srgbClr val="035581"/>
                </a:solidFill>
              </a:rPr>
              <a:t> adopts its </a:t>
            </a:r>
            <a:r>
              <a:rPr lang="en-GB" sz="2400" b="1" dirty="0">
                <a:solidFill>
                  <a:srgbClr val="035581"/>
                </a:solidFill>
              </a:rPr>
              <a:t>position</a:t>
            </a:r>
            <a:r>
              <a:rPr lang="en-GB" sz="2400" dirty="0">
                <a:solidFill>
                  <a:srgbClr val="035581"/>
                </a:solidFill>
              </a:rPr>
              <a:t> on a specific topic.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35581"/>
                </a:solidFill>
              </a:rPr>
              <a:t>... </a:t>
            </a:r>
            <a:r>
              <a:rPr lang="en-GB" sz="2400" b="1" dirty="0">
                <a:solidFill>
                  <a:srgbClr val="035581"/>
                </a:solidFill>
              </a:rPr>
              <a:t>described</a:t>
            </a:r>
            <a:r>
              <a:rPr lang="en-GB" sz="2400" dirty="0">
                <a:solidFill>
                  <a:srgbClr val="035581"/>
                </a:solidFill>
              </a:rPr>
              <a:t> with </a:t>
            </a:r>
            <a:r>
              <a:rPr lang="en-GB" sz="2400" dirty="0" err="1">
                <a:solidFill>
                  <a:srgbClr val="035581"/>
                </a:solidFill>
              </a:rPr>
              <a:t>Eurovoc</a:t>
            </a:r>
            <a:r>
              <a:rPr lang="en-GB" sz="2400" dirty="0">
                <a:solidFill>
                  <a:srgbClr val="035581"/>
                </a:solidFill>
              </a:rPr>
              <a:t> descriptors.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35581"/>
                </a:solidFill>
              </a:rPr>
              <a:t>... existing in multiple EU </a:t>
            </a:r>
            <a:r>
              <a:rPr lang="en-GB" sz="2400" b="1" dirty="0">
                <a:solidFill>
                  <a:srgbClr val="035581"/>
                </a:solidFill>
              </a:rPr>
              <a:t>languages</a:t>
            </a:r>
            <a:r>
              <a:rPr lang="en-GB" sz="2400" dirty="0">
                <a:solidFill>
                  <a:srgbClr val="03558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35581"/>
                </a:solidFill>
              </a:rPr>
              <a:t>... in different </a:t>
            </a:r>
            <a:r>
              <a:rPr lang="en-GB" sz="2400" b="1" dirty="0">
                <a:solidFill>
                  <a:srgbClr val="035581"/>
                </a:solidFill>
              </a:rPr>
              <a:t>IT formats</a:t>
            </a:r>
            <a:r>
              <a:rPr lang="en-GB" sz="2400" dirty="0">
                <a:solidFill>
                  <a:srgbClr val="03558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rgbClr val="035581"/>
                </a:solidFill>
              </a:rPr>
              <a:t>This adopted text was corrected by two </a:t>
            </a:r>
            <a:r>
              <a:rPr lang="en-GB" sz="2400" b="1" i="1" dirty="0">
                <a:solidFill>
                  <a:srgbClr val="035581"/>
                </a:solidFill>
              </a:rPr>
              <a:t>corrigendum, </a:t>
            </a:r>
            <a:r>
              <a:rPr lang="en-GB" sz="2400" i="1" dirty="0">
                <a:solidFill>
                  <a:srgbClr val="035581"/>
                </a:solidFill>
              </a:rPr>
              <a:t>one of them </a:t>
            </a:r>
            <a:r>
              <a:rPr lang="en-GB" sz="2400" b="1" i="1" dirty="0">
                <a:solidFill>
                  <a:srgbClr val="035581"/>
                </a:solidFill>
              </a:rPr>
              <a:t>was consolidated </a:t>
            </a:r>
            <a:r>
              <a:rPr lang="en-GB" sz="2400" i="1" dirty="0">
                <a:solidFill>
                  <a:srgbClr val="035581"/>
                </a:solidFill>
              </a:rPr>
              <a:t>in the adopted text</a:t>
            </a:r>
            <a:r>
              <a:rPr lang="en-GB" sz="2400" b="1" i="1" dirty="0">
                <a:solidFill>
                  <a:srgbClr val="035581"/>
                </a:solidFill>
              </a:rPr>
              <a:t>.</a:t>
            </a:r>
            <a:endParaRPr lang="en-GB" sz="2400" i="1" dirty="0">
              <a:solidFill>
                <a:srgbClr val="035581"/>
              </a:solidFill>
            </a:endParaRPr>
          </a:p>
        </p:txBody>
      </p:sp>
      <p:sp>
        <p:nvSpPr>
          <p:cNvPr id="37" name="Flowchart: Off-page Connector 36"/>
          <p:cNvSpPr/>
          <p:nvPr/>
        </p:nvSpPr>
        <p:spPr>
          <a:xfrm>
            <a:off x="479375" y="1"/>
            <a:ext cx="358825" cy="692696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499472" y="9001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4.   </a:t>
            </a: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Our use cases</a:t>
            </a:r>
          </a:p>
        </p:txBody>
      </p:sp>
    </p:spTree>
    <p:extLst>
      <p:ext uri="{BB962C8B-B14F-4D97-AF65-F5344CB8AC3E}">
        <p14:creationId xmlns:p14="http://schemas.microsoft.com/office/powerpoint/2010/main" val="4213091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2"/>
          <a:stretch>
            <a:fillRect/>
          </a:stretch>
        </p:blipFill>
        <p:spPr>
          <a:xfrm>
            <a:off x="1206351" y="2530799"/>
            <a:ext cx="10009112" cy="4030339"/>
          </a:xfrm>
          <a:prstGeom prst="rect">
            <a:avLst/>
          </a:prstGeom>
          <a:ln w="28575">
            <a:solidFill>
              <a:srgbClr val="03558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35581"/>
                </a:solidFill>
              </a:rPr>
              <a:t>Documents – Report</a:t>
            </a:r>
          </a:p>
        </p:txBody>
      </p:sp>
      <p:sp>
        <p:nvSpPr>
          <p:cNvPr id="19" name="Flowchart: Off-page Connector 18"/>
          <p:cNvSpPr/>
          <p:nvPr/>
        </p:nvSpPr>
        <p:spPr>
          <a:xfrm>
            <a:off x="479375" y="1"/>
            <a:ext cx="358825" cy="692696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99472" y="9001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4.  </a:t>
            </a: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Our use cases</a:t>
            </a:r>
          </a:p>
        </p:txBody>
      </p:sp>
      <p:pic>
        <p:nvPicPr>
          <p:cNvPr id="26" name="Picture 7" descr="Logo of the European Parlia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64875" y="6021388"/>
            <a:ext cx="9112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Logo for Directorate-General for Innovation and Technological Suppo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963" y="6092825"/>
            <a:ext cx="18002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263353" y="1340768"/>
            <a:ext cx="11737303" cy="43202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35581"/>
                </a:solidFill>
              </a:rPr>
              <a:t>Pursuant to rule 58 of </a:t>
            </a:r>
            <a:r>
              <a:rPr lang="en-GB" sz="2200" b="1" dirty="0">
                <a:solidFill>
                  <a:srgbClr val="035581"/>
                </a:solidFill>
              </a:rPr>
              <a:t>EP rules of </a:t>
            </a:r>
            <a:r>
              <a:rPr lang="en-GB" sz="2200" b="1" dirty="0" err="1">
                <a:solidFill>
                  <a:srgbClr val="035581"/>
                </a:solidFill>
              </a:rPr>
              <a:t>proecure</a:t>
            </a:r>
            <a:r>
              <a:rPr lang="en-GB" sz="2200" dirty="0">
                <a:solidFill>
                  <a:srgbClr val="035581"/>
                </a:solidFill>
              </a:rPr>
              <a:t>, a </a:t>
            </a:r>
            <a:r>
              <a:rPr lang="en-GB" sz="2200" b="1" dirty="0">
                <a:solidFill>
                  <a:srgbClr val="035581"/>
                </a:solidFill>
              </a:rPr>
              <a:t>report</a:t>
            </a:r>
            <a:r>
              <a:rPr lang="en-GB" sz="2200" dirty="0">
                <a:solidFill>
                  <a:srgbClr val="035581"/>
                </a:solidFill>
              </a:rPr>
              <a:t> was tabled for plenary,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35581"/>
                </a:solidFill>
              </a:rPr>
              <a:t>on a proposal from a </a:t>
            </a:r>
            <a:r>
              <a:rPr lang="en-GB" sz="1800" b="1" dirty="0">
                <a:solidFill>
                  <a:srgbClr val="035581"/>
                </a:solidFill>
              </a:rPr>
              <a:t>rapporteur</a:t>
            </a:r>
            <a:r>
              <a:rPr lang="en-GB" sz="1800" dirty="0">
                <a:solidFill>
                  <a:srgbClr val="035581"/>
                </a:solidFill>
              </a:rPr>
              <a:t> appointed by the </a:t>
            </a:r>
            <a:r>
              <a:rPr lang="en-GB" sz="1800" b="1" dirty="0">
                <a:solidFill>
                  <a:srgbClr val="035581"/>
                </a:solidFill>
              </a:rPr>
              <a:t>committee responsible</a:t>
            </a:r>
            <a:r>
              <a:rPr lang="en-GB" sz="1800" dirty="0">
                <a:solidFill>
                  <a:srgbClr val="03558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35581"/>
                </a:solidFill>
              </a:rPr>
              <a:t>The committee responsible tabled </a:t>
            </a:r>
            <a:r>
              <a:rPr lang="en-GB" sz="2200" b="1" dirty="0">
                <a:solidFill>
                  <a:srgbClr val="035581"/>
                </a:solidFill>
              </a:rPr>
              <a:t>amendments</a:t>
            </a:r>
            <a:r>
              <a:rPr lang="en-GB" sz="2200" dirty="0">
                <a:solidFill>
                  <a:srgbClr val="035581"/>
                </a:solidFill>
              </a:rPr>
              <a:t> for consideration in plenary.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3558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D42920-09DF-FDDF-E843-FDFCE8E98BAC}"/>
              </a:ext>
            </a:extLst>
          </p:cNvPr>
          <p:cNvSpPr/>
          <p:nvPr/>
        </p:nvSpPr>
        <p:spPr>
          <a:xfrm>
            <a:off x="1343472" y="3044359"/>
            <a:ext cx="2170522" cy="7692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02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35581"/>
                </a:solidFill>
              </a:rPr>
              <a:t>Events – Meetings</a:t>
            </a:r>
          </a:p>
        </p:txBody>
      </p:sp>
      <p:pic>
        <p:nvPicPr>
          <p:cNvPr id="4" name="Picture 7" descr="Logo of the European Parliame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4875" y="6021388"/>
            <a:ext cx="9112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 for Directorate-General for Innovation and Technological Suppor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63" y="6092825"/>
            <a:ext cx="18002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3353" y="1340769"/>
            <a:ext cx="11737303" cy="12241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35581"/>
                </a:solidFill>
              </a:rPr>
              <a:t>The Parliament meets monthly in </a:t>
            </a:r>
            <a:r>
              <a:rPr lang="en-GB" sz="2200" b="1" dirty="0">
                <a:solidFill>
                  <a:srgbClr val="035581"/>
                </a:solidFill>
              </a:rPr>
              <a:t>part-sessions</a:t>
            </a:r>
            <a:r>
              <a:rPr lang="en-GB" sz="2200" dirty="0">
                <a:solidFill>
                  <a:srgbClr val="035581"/>
                </a:solidFill>
              </a:rPr>
              <a:t> meetings.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35581"/>
                </a:solidFill>
              </a:rPr>
              <a:t>Part-sessions are divided into one-day </a:t>
            </a:r>
            <a:r>
              <a:rPr lang="en-GB" sz="2200" b="1" dirty="0">
                <a:solidFill>
                  <a:srgbClr val="035581"/>
                </a:solidFill>
              </a:rPr>
              <a:t>sittings</a:t>
            </a:r>
            <a:r>
              <a:rPr lang="en-GB" sz="2200" dirty="0">
                <a:solidFill>
                  <a:srgbClr val="035581"/>
                </a:solidFill>
              </a:rPr>
              <a:t>, divided in several </a:t>
            </a:r>
            <a:r>
              <a:rPr lang="en-GB" sz="2200" b="1" dirty="0">
                <a:solidFill>
                  <a:srgbClr val="035581"/>
                </a:solidFill>
              </a:rPr>
              <a:t>parts</a:t>
            </a:r>
            <a:r>
              <a:rPr lang="en-GB" sz="2200" dirty="0">
                <a:solidFill>
                  <a:srgbClr val="035581"/>
                </a:solidFill>
              </a:rPr>
              <a:t> taking place in a specific </a:t>
            </a:r>
            <a:r>
              <a:rPr lang="en-GB" sz="2200" b="1" dirty="0">
                <a:solidFill>
                  <a:srgbClr val="035581"/>
                </a:solidFill>
              </a:rPr>
              <a:t>location</a:t>
            </a:r>
            <a:r>
              <a:rPr lang="en-GB" sz="2200" dirty="0">
                <a:solidFill>
                  <a:srgbClr val="03558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3558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76678" y="2492896"/>
            <a:ext cx="3412453" cy="432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35581"/>
                </a:solidFill>
              </a:rPr>
              <a:t>An agenda is drawn up for each part-session and each sitting, where foreseen points are </a:t>
            </a:r>
            <a:r>
              <a:rPr lang="en-GB" sz="2200" b="1" dirty="0">
                <a:solidFill>
                  <a:srgbClr val="035581"/>
                </a:solidFill>
              </a:rPr>
              <a:t>documented</a:t>
            </a:r>
            <a:r>
              <a:rPr lang="en-GB" sz="2200" dirty="0">
                <a:solidFill>
                  <a:srgbClr val="03558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35581"/>
                </a:solidFill>
              </a:rPr>
              <a:t>The details of meetings are </a:t>
            </a:r>
            <a:r>
              <a:rPr lang="en-GB" sz="2200" b="1" dirty="0">
                <a:solidFill>
                  <a:srgbClr val="035581"/>
                </a:solidFill>
              </a:rPr>
              <a:t>recorded</a:t>
            </a:r>
            <a:r>
              <a:rPr lang="en-GB" sz="2200" dirty="0">
                <a:solidFill>
                  <a:srgbClr val="035581"/>
                </a:solidFill>
              </a:rPr>
              <a:t> </a:t>
            </a:r>
            <a:r>
              <a:rPr lang="en-GB" sz="2200" b="1" dirty="0">
                <a:solidFill>
                  <a:srgbClr val="035581"/>
                </a:solidFill>
              </a:rPr>
              <a:t>in</a:t>
            </a:r>
            <a:r>
              <a:rPr lang="en-GB" sz="2200" dirty="0">
                <a:solidFill>
                  <a:srgbClr val="035581"/>
                </a:solidFill>
              </a:rPr>
              <a:t> plenary session documents.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3558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3558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1744" y="2189113"/>
            <a:ext cx="8373791" cy="4533180"/>
          </a:xfrm>
          <a:prstGeom prst="rect">
            <a:avLst/>
          </a:prstGeom>
          <a:ln w="28575">
            <a:solidFill>
              <a:srgbClr val="035581"/>
            </a:solidFill>
          </a:ln>
        </p:spPr>
      </p:pic>
      <p:sp>
        <p:nvSpPr>
          <p:cNvPr id="8" name="Flowchart: Off-page Connector 7"/>
          <p:cNvSpPr/>
          <p:nvPr/>
        </p:nvSpPr>
        <p:spPr>
          <a:xfrm>
            <a:off x="479375" y="1"/>
            <a:ext cx="358825" cy="692696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99472" y="9001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4.  </a:t>
            </a: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Our use cases</a:t>
            </a:r>
          </a:p>
        </p:txBody>
      </p:sp>
    </p:spTree>
    <p:extLst>
      <p:ext uri="{BB962C8B-B14F-4D97-AF65-F5344CB8AC3E}">
        <p14:creationId xmlns:p14="http://schemas.microsoft.com/office/powerpoint/2010/main" val="2275689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35581"/>
                </a:solidFill>
              </a:rPr>
              <a:t>Plenary session documents</a:t>
            </a:r>
          </a:p>
        </p:txBody>
      </p:sp>
      <p:sp>
        <p:nvSpPr>
          <p:cNvPr id="20" name="Flowchart: Off-page Connector 19"/>
          <p:cNvSpPr/>
          <p:nvPr/>
        </p:nvSpPr>
        <p:spPr>
          <a:xfrm>
            <a:off x="479375" y="1"/>
            <a:ext cx="358825" cy="692696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99472" y="9001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4.   </a:t>
            </a: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Our use cases</a:t>
            </a:r>
          </a:p>
        </p:txBody>
      </p:sp>
      <p:pic>
        <p:nvPicPr>
          <p:cNvPr id="34" name="Picture 7" descr="Logo of the European Parlia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64875" y="6021388"/>
            <a:ext cx="9112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Logo for Directorate-General for Innovation and Technological Suppo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3" y="6092825"/>
            <a:ext cx="18002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263353" y="1340769"/>
            <a:ext cx="1173730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035581"/>
                </a:solidFill>
              </a:rPr>
              <a:t>The </a:t>
            </a:r>
            <a:r>
              <a:rPr lang="en-GB" sz="2200" b="1">
                <a:solidFill>
                  <a:srgbClr val="035581"/>
                </a:solidFill>
              </a:rPr>
              <a:t>minutes of each sitting </a:t>
            </a:r>
            <a:r>
              <a:rPr lang="en-GB" sz="2200">
                <a:solidFill>
                  <a:srgbClr val="035581"/>
                </a:solidFill>
              </a:rPr>
              <a:t>give details of the exact proceedings and business of the day.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035581"/>
                </a:solidFill>
              </a:rPr>
              <a:t>There are </a:t>
            </a:r>
            <a:r>
              <a:rPr lang="en-GB" sz="2200" b="1">
                <a:solidFill>
                  <a:srgbClr val="035581"/>
                </a:solidFill>
              </a:rPr>
              <a:t>provisional</a:t>
            </a:r>
            <a:r>
              <a:rPr lang="en-GB" sz="2200">
                <a:solidFill>
                  <a:srgbClr val="035581"/>
                </a:solidFill>
              </a:rPr>
              <a:t> and </a:t>
            </a:r>
            <a:r>
              <a:rPr lang="en-GB" sz="2200" b="1">
                <a:solidFill>
                  <a:srgbClr val="035581"/>
                </a:solidFill>
              </a:rPr>
              <a:t>final versions </a:t>
            </a:r>
            <a:r>
              <a:rPr lang="en-GB" sz="2200">
                <a:solidFill>
                  <a:srgbClr val="035581"/>
                </a:solidFill>
              </a:rPr>
              <a:t>of the minutes.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>
                <a:solidFill>
                  <a:srgbClr val="035581"/>
                </a:solidFill>
              </a:rPr>
              <a:t>The </a:t>
            </a:r>
            <a:r>
              <a:rPr lang="en-GB" sz="2200" b="1">
                <a:solidFill>
                  <a:srgbClr val="035581"/>
                </a:solidFill>
              </a:rPr>
              <a:t>attendant list </a:t>
            </a:r>
            <a:r>
              <a:rPr lang="en-GB" sz="2200">
                <a:solidFill>
                  <a:srgbClr val="035581"/>
                </a:solidFill>
              </a:rPr>
              <a:t>and </a:t>
            </a:r>
            <a:r>
              <a:rPr lang="en-GB" sz="2200" b="1">
                <a:solidFill>
                  <a:srgbClr val="035581"/>
                </a:solidFill>
              </a:rPr>
              <a:t>results of votes </a:t>
            </a:r>
            <a:r>
              <a:rPr lang="en-GB" sz="2200">
                <a:solidFill>
                  <a:srgbClr val="035581"/>
                </a:solidFill>
              </a:rPr>
              <a:t>are also annexed to the minutes.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03558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616" y="3092841"/>
            <a:ext cx="6984776" cy="3568309"/>
          </a:xfrm>
          <a:prstGeom prst="rect">
            <a:avLst/>
          </a:prstGeom>
          <a:ln w="28575">
            <a:solidFill>
              <a:srgbClr val="035581"/>
            </a:solidFill>
          </a:ln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05621FC-642C-ADD8-035D-EB075328D800}"/>
              </a:ext>
            </a:extLst>
          </p:cNvPr>
          <p:cNvSpPr/>
          <p:nvPr/>
        </p:nvSpPr>
        <p:spPr>
          <a:xfrm>
            <a:off x="2711624" y="4047888"/>
            <a:ext cx="1811738" cy="25840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6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D7839F2-A1EF-DF42-BCDD-9CA2CC26F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400" y="2276872"/>
            <a:ext cx="10515600" cy="11684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de-DE" sz="8000" dirty="0">
                <a:solidFill>
                  <a:srgbClr val="035581"/>
                </a:solidFill>
                <a:ea typeface="ＭＳ Ｐゴシック" panose="020B0600070205080204" pitchFamily="34" charset="-128"/>
              </a:rPr>
              <a:t>Thank you!</a:t>
            </a:r>
          </a:p>
        </p:txBody>
      </p:sp>
      <p:sp>
        <p:nvSpPr>
          <p:cNvPr id="3" name="TextBox 8"/>
          <p:cNvSpPr txBox="1">
            <a:spLocks noChangeAspect="1" noChangeArrowheads="1"/>
          </p:cNvSpPr>
          <p:nvPr/>
        </p:nvSpPr>
        <p:spPr bwMode="auto">
          <a:xfrm>
            <a:off x="3040451" y="6161028"/>
            <a:ext cx="6111097" cy="400110"/>
          </a:xfrm>
          <a:prstGeom prst="rect">
            <a:avLst/>
          </a:prstGeom>
          <a:solidFill>
            <a:srgbClr val="0087CB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ELI-DL: Implementation by the European Parliament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5CDE48AB-B211-582E-4B7A-4A6228FFB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392" y="593114"/>
            <a:ext cx="6631216" cy="503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 of the European Parlia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64875" y="6021388"/>
            <a:ext cx="9112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 for Directorate-General for Innovation and Technological Suppo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963" y="6092825"/>
            <a:ext cx="18002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spect="1" noChangeArrowheads="1"/>
          </p:cNvSpPr>
          <p:nvPr/>
        </p:nvSpPr>
        <p:spPr bwMode="auto">
          <a:xfrm>
            <a:off x="3040451" y="6161028"/>
            <a:ext cx="61110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ELI-DL: Implementation by the European Parliament</a:t>
            </a:r>
          </a:p>
        </p:txBody>
      </p:sp>
    </p:spTree>
    <p:extLst>
      <p:ext uri="{BB962C8B-B14F-4D97-AF65-F5344CB8AC3E}">
        <p14:creationId xmlns:p14="http://schemas.microsoft.com/office/powerpoint/2010/main" val="282220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35581"/>
                </a:solidFill>
              </a:rPr>
              <a:t>Overview</a:t>
            </a:r>
          </a:p>
        </p:txBody>
      </p:sp>
      <p:pic>
        <p:nvPicPr>
          <p:cNvPr id="4" name="Picture 7" descr="Logo of the European Parlia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64875" y="6021388"/>
            <a:ext cx="9112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 for Directorate-General for Innovation and Technological Suppo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3" y="6092825"/>
            <a:ext cx="18002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spect="1" noChangeArrowheads="1"/>
          </p:cNvSpPr>
          <p:nvPr/>
        </p:nvSpPr>
        <p:spPr bwMode="auto">
          <a:xfrm>
            <a:off x="3040451" y="6161028"/>
            <a:ext cx="61110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ELI-DL: Implementation by the European Parliament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62209224"/>
              </p:ext>
            </p:extLst>
          </p:nvPr>
        </p:nvGraphicFramePr>
        <p:xfrm>
          <a:off x="2927040" y="1628800"/>
          <a:ext cx="799349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6894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35581"/>
                </a:solidFill>
              </a:rPr>
              <a:t>Technical interoperability</a:t>
            </a:r>
          </a:p>
        </p:txBody>
      </p:sp>
      <p:pic>
        <p:nvPicPr>
          <p:cNvPr id="4" name="Picture 7" descr="Logo of the European Parlia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64875" y="6021388"/>
            <a:ext cx="9112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 for Directorate-General for Innovation and Technological Suppo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3" y="6092825"/>
            <a:ext cx="18002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spect="1" noChangeArrowheads="1"/>
          </p:cNvSpPr>
          <p:nvPr/>
        </p:nvSpPr>
        <p:spPr bwMode="auto">
          <a:xfrm>
            <a:off x="3040451" y="6161028"/>
            <a:ext cx="61110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ELI-DL: Implementation by the European Parliament</a:t>
            </a:r>
          </a:p>
        </p:txBody>
      </p:sp>
      <p:graphicFrame>
        <p:nvGraphicFramePr>
          <p:cNvPr id="79" name="Diagram 78">
            <a:extLst>
              <a:ext uri="{FF2B5EF4-FFF2-40B4-BE49-F238E27FC236}">
                <a16:creationId xmlns:a16="http://schemas.microsoft.com/office/drawing/2014/main" id="{68E22F0B-0799-335B-FA54-FBDC65AF2D3E}"/>
              </a:ext>
            </a:extLst>
          </p:cNvPr>
          <p:cNvGraphicFramePr/>
          <p:nvPr/>
        </p:nvGraphicFramePr>
        <p:xfrm>
          <a:off x="3356940" y="1943207"/>
          <a:ext cx="3960440" cy="3636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0" name="Graphic 6" descr="Cause And Effect with solid fill">
            <a:extLst>
              <a:ext uri="{FF2B5EF4-FFF2-40B4-BE49-F238E27FC236}">
                <a16:creationId xmlns:a16="http://schemas.microsoft.com/office/drawing/2014/main" id="{B81C2D68-B970-9356-A996-F327D7DBC3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1795696" y="4293096"/>
            <a:ext cx="737620" cy="737620"/>
          </a:xfrm>
          <a:prstGeom prst="rect">
            <a:avLst/>
          </a:prstGeom>
        </p:spPr>
      </p:pic>
      <p:pic>
        <p:nvPicPr>
          <p:cNvPr id="81" name="Graphic 7" descr="Cycle with people with solid fill">
            <a:extLst>
              <a:ext uri="{FF2B5EF4-FFF2-40B4-BE49-F238E27FC236}">
                <a16:creationId xmlns:a16="http://schemas.microsoft.com/office/drawing/2014/main" id="{E8B757F7-67D6-1740-83B8-0C6B32D55E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95696" y="1814559"/>
            <a:ext cx="750345" cy="750345"/>
          </a:xfrm>
          <a:prstGeom prst="rect">
            <a:avLst/>
          </a:prstGeom>
        </p:spPr>
      </p:pic>
      <p:pic>
        <p:nvPicPr>
          <p:cNvPr id="82" name="Graphic 8" descr="Workflow outline">
            <a:extLst>
              <a:ext uri="{FF2B5EF4-FFF2-40B4-BE49-F238E27FC236}">
                <a16:creationId xmlns:a16="http://schemas.microsoft.com/office/drawing/2014/main" id="{397CF53A-8DAE-2867-C6B4-6B3AA3DD5CD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6200000">
            <a:off x="1795698" y="3017132"/>
            <a:ext cx="771908" cy="771908"/>
          </a:xfrm>
          <a:prstGeom prst="rect">
            <a:avLst/>
          </a:prstGeom>
        </p:spPr>
      </p:pic>
      <p:pic>
        <p:nvPicPr>
          <p:cNvPr id="83" name="Graphic 12" descr="Cause And Effect with solid fill">
            <a:extLst>
              <a:ext uri="{FF2B5EF4-FFF2-40B4-BE49-F238E27FC236}">
                <a16:creationId xmlns:a16="http://schemas.microsoft.com/office/drawing/2014/main" id="{837428CE-067A-15C2-5179-E92AD68326C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9505083">
            <a:off x="4194617" y="3792944"/>
            <a:ext cx="737620" cy="737620"/>
          </a:xfrm>
          <a:prstGeom prst="rect">
            <a:avLst/>
          </a:prstGeom>
        </p:spPr>
      </p:pic>
      <p:pic>
        <p:nvPicPr>
          <p:cNvPr id="84" name="Graphic 13" descr="Cycle with people with solid fill">
            <a:extLst>
              <a:ext uri="{FF2B5EF4-FFF2-40B4-BE49-F238E27FC236}">
                <a16:creationId xmlns:a16="http://schemas.microsoft.com/office/drawing/2014/main" id="{3BCF3B7F-794F-7E8C-69A9-7FFE1A7C32A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95909" y="1884409"/>
            <a:ext cx="750345" cy="750345"/>
          </a:xfrm>
          <a:prstGeom prst="rect">
            <a:avLst/>
          </a:prstGeom>
        </p:spPr>
      </p:pic>
      <p:pic>
        <p:nvPicPr>
          <p:cNvPr id="85" name="Graphic 14" descr="Workflow outline">
            <a:extLst>
              <a:ext uri="{FF2B5EF4-FFF2-40B4-BE49-F238E27FC236}">
                <a16:creationId xmlns:a16="http://schemas.microsoft.com/office/drawing/2014/main" id="{875C5AFE-7003-2BDE-AAC6-629ACA6A672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8889156">
            <a:off x="4062947" y="2517062"/>
            <a:ext cx="771908" cy="771908"/>
          </a:xfrm>
          <a:prstGeom prst="rect">
            <a:avLst/>
          </a:prstGeom>
        </p:spPr>
      </p:pic>
      <p:pic>
        <p:nvPicPr>
          <p:cNvPr id="86" name="Graphic 15" descr="Workflow with solid fill">
            <a:extLst>
              <a:ext uri="{FF2B5EF4-FFF2-40B4-BE49-F238E27FC236}">
                <a16:creationId xmlns:a16="http://schemas.microsoft.com/office/drawing/2014/main" id="{4F2E5F36-E0CD-895F-8B2C-4F269271563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8543476">
            <a:off x="4259409" y="3222176"/>
            <a:ext cx="771909" cy="771909"/>
          </a:xfrm>
          <a:prstGeom prst="rect">
            <a:avLst/>
          </a:prstGeom>
        </p:spPr>
      </p:pic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92A9E53-1A11-3E68-AC61-7312902D94E2}"/>
              </a:ext>
            </a:extLst>
          </p:cNvPr>
          <p:cNvCxnSpPr>
            <a:cxnSpLocks/>
          </p:cNvCxnSpPr>
          <p:nvPr/>
        </p:nvCxnSpPr>
        <p:spPr>
          <a:xfrm flipV="1">
            <a:off x="2860739" y="4289355"/>
            <a:ext cx="840285" cy="360040"/>
          </a:xfrm>
          <a:prstGeom prst="straightConnector1">
            <a:avLst/>
          </a:prstGeom>
          <a:ln w="76200">
            <a:solidFill>
              <a:srgbClr val="0087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Content Placeholder 59" descr="Database with solid fill">
            <a:extLst>
              <a:ext uri="{FF2B5EF4-FFF2-40B4-BE49-F238E27FC236}">
                <a16:creationId xmlns:a16="http://schemas.microsoft.com/office/drawing/2014/main" id="{A2FE37F7-3E88-D01A-677A-BCA5BA8A6A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43596" y="2348880"/>
            <a:ext cx="1922168" cy="1922168"/>
          </a:xfrm>
        </p:spPr>
      </p:pic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D59A096-44D8-B466-E906-AE0C7B5F65D5}"/>
              </a:ext>
            </a:extLst>
          </p:cNvPr>
          <p:cNvCxnSpPr>
            <a:cxnSpLocks/>
          </p:cNvCxnSpPr>
          <p:nvPr/>
        </p:nvCxnSpPr>
        <p:spPr>
          <a:xfrm flipV="1">
            <a:off x="8994858" y="2305080"/>
            <a:ext cx="1306964" cy="180685"/>
          </a:xfrm>
          <a:prstGeom prst="straightConnector1">
            <a:avLst/>
          </a:prstGeom>
          <a:ln w="76200">
            <a:solidFill>
              <a:srgbClr val="0087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061C3C6-E22A-6801-8DC1-88ED7F669425}"/>
              </a:ext>
            </a:extLst>
          </p:cNvPr>
          <p:cNvCxnSpPr>
            <a:cxnSpLocks/>
          </p:cNvCxnSpPr>
          <p:nvPr/>
        </p:nvCxnSpPr>
        <p:spPr>
          <a:xfrm>
            <a:off x="8994858" y="3362478"/>
            <a:ext cx="1306964" cy="0"/>
          </a:xfrm>
          <a:prstGeom prst="straightConnector1">
            <a:avLst/>
          </a:prstGeom>
          <a:ln w="76200">
            <a:solidFill>
              <a:srgbClr val="0087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444A4A6-C4C5-E137-C5C8-03AE604B69F1}"/>
              </a:ext>
            </a:extLst>
          </p:cNvPr>
          <p:cNvCxnSpPr>
            <a:cxnSpLocks/>
          </p:cNvCxnSpPr>
          <p:nvPr/>
        </p:nvCxnSpPr>
        <p:spPr>
          <a:xfrm>
            <a:off x="8994858" y="4271392"/>
            <a:ext cx="1306964" cy="313184"/>
          </a:xfrm>
          <a:prstGeom prst="straightConnector1">
            <a:avLst/>
          </a:prstGeom>
          <a:ln w="76200">
            <a:solidFill>
              <a:srgbClr val="0087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Graphic 32" descr="Circular flowchart with solid fill">
            <a:extLst>
              <a:ext uri="{FF2B5EF4-FFF2-40B4-BE49-F238E27FC236}">
                <a16:creationId xmlns:a16="http://schemas.microsoft.com/office/drawing/2014/main" id="{8498428E-A576-75BC-D904-5264EE8C96C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264290" y="1844824"/>
            <a:ext cx="914400" cy="914400"/>
          </a:xfrm>
          <a:prstGeom prst="rect">
            <a:avLst/>
          </a:prstGeom>
        </p:spPr>
      </p:pic>
      <p:pic>
        <p:nvPicPr>
          <p:cNvPr id="93" name="Graphic 33" descr="Circular flowchart with solid fill">
            <a:extLst>
              <a:ext uri="{FF2B5EF4-FFF2-40B4-BE49-F238E27FC236}">
                <a16:creationId xmlns:a16="http://schemas.microsoft.com/office/drawing/2014/main" id="{946B8F5F-A674-09DA-274E-59C8C684BF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266250" y="2903240"/>
            <a:ext cx="914400" cy="914400"/>
          </a:xfrm>
          <a:prstGeom prst="rect">
            <a:avLst/>
          </a:prstGeom>
        </p:spPr>
      </p:pic>
      <p:pic>
        <p:nvPicPr>
          <p:cNvPr id="94" name="Graphic 35" descr="Circular flowchart with solid fill">
            <a:extLst>
              <a:ext uri="{FF2B5EF4-FFF2-40B4-BE49-F238E27FC236}">
                <a16:creationId xmlns:a16="http://schemas.microsoft.com/office/drawing/2014/main" id="{170B7902-C93E-0C54-B895-2384B9B87E2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264290" y="4127376"/>
            <a:ext cx="914400" cy="914400"/>
          </a:xfrm>
          <a:prstGeom prst="rect">
            <a:avLst/>
          </a:prstGeom>
        </p:spPr>
      </p:pic>
      <p:pic>
        <p:nvPicPr>
          <p:cNvPr id="95" name="Graphic 47" descr="Arrow circle outline">
            <a:extLst>
              <a:ext uri="{FF2B5EF4-FFF2-40B4-BE49-F238E27FC236}">
                <a16:creationId xmlns:a16="http://schemas.microsoft.com/office/drawing/2014/main" id="{9C7A8523-B55C-4BE7-1866-728BDBA267A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114168" y="2874640"/>
            <a:ext cx="914400" cy="914400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40B546EA-407B-3472-E19D-8D646419DCC1}"/>
              </a:ext>
            </a:extLst>
          </p:cNvPr>
          <p:cNvSpPr txBox="1"/>
          <p:nvPr/>
        </p:nvSpPr>
        <p:spPr>
          <a:xfrm>
            <a:off x="2301198" y="509162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35581"/>
                </a:solidFill>
                <a:latin typeface="Arial "/>
              </a:rPr>
              <a:t>Retrieval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54DE6E5-012E-BF61-07D0-B6676167A478}"/>
              </a:ext>
            </a:extLst>
          </p:cNvPr>
          <p:cNvSpPr txBox="1"/>
          <p:nvPr/>
        </p:nvSpPr>
        <p:spPr>
          <a:xfrm>
            <a:off x="4573201" y="4791260"/>
            <a:ext cx="1672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35581"/>
                </a:solidFill>
                <a:latin typeface="Arial "/>
              </a:rPr>
              <a:t>Aggregation</a:t>
            </a:r>
          </a:p>
          <a:p>
            <a:r>
              <a:rPr lang="en-US" i="1" dirty="0">
                <a:solidFill>
                  <a:srgbClr val="035581"/>
                </a:solidFill>
                <a:latin typeface="Arial "/>
              </a:rPr>
              <a:t>Harmonization</a:t>
            </a:r>
          </a:p>
          <a:p>
            <a:r>
              <a:rPr lang="en-US" i="1" dirty="0">
                <a:solidFill>
                  <a:srgbClr val="035581"/>
                </a:solidFill>
                <a:latin typeface="Arial "/>
              </a:rPr>
              <a:t>Enrichment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8FC5B4D-2E32-AC46-6EE6-F27F3E02490F}"/>
              </a:ext>
            </a:extLst>
          </p:cNvPr>
          <p:cNvSpPr txBox="1"/>
          <p:nvPr/>
        </p:nvSpPr>
        <p:spPr>
          <a:xfrm>
            <a:off x="7551693" y="509503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35581"/>
                </a:solidFill>
                <a:latin typeface="Arial "/>
              </a:rPr>
              <a:t>Storage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26152D2-0108-60EC-08DA-B75A4511C40D}"/>
              </a:ext>
            </a:extLst>
          </p:cNvPr>
          <p:cNvSpPr txBox="1"/>
          <p:nvPr/>
        </p:nvSpPr>
        <p:spPr>
          <a:xfrm>
            <a:off x="9385684" y="508912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35581"/>
                </a:solidFill>
                <a:latin typeface="Arial "/>
              </a:rPr>
              <a:t>Data services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B3A6A14-034C-692A-99A9-2ADD7662AFEC}"/>
              </a:ext>
            </a:extLst>
          </p:cNvPr>
          <p:cNvSpPr txBox="1"/>
          <p:nvPr/>
        </p:nvSpPr>
        <p:spPr>
          <a:xfrm>
            <a:off x="11002141" y="218118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35581"/>
                </a:solidFill>
                <a:latin typeface="Arial "/>
              </a:rPr>
              <a:t>.</a:t>
            </a:r>
            <a:r>
              <a:rPr lang="en-US" dirty="0" err="1">
                <a:solidFill>
                  <a:srgbClr val="035581"/>
                </a:solidFill>
                <a:latin typeface="Arial "/>
              </a:rPr>
              <a:t>json</a:t>
            </a:r>
            <a:endParaRPr lang="en-US" dirty="0">
              <a:solidFill>
                <a:srgbClr val="035581"/>
              </a:solidFill>
              <a:latin typeface="Arial 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108E30E-102C-C3D4-3C32-BD8650D0D8D8}"/>
              </a:ext>
            </a:extLst>
          </p:cNvPr>
          <p:cNvSpPr txBox="1"/>
          <p:nvPr/>
        </p:nvSpPr>
        <p:spPr>
          <a:xfrm>
            <a:off x="11005113" y="327145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35581"/>
                </a:solidFill>
                <a:latin typeface="Arial "/>
              </a:rPr>
              <a:t>.</a:t>
            </a:r>
            <a:r>
              <a:rPr lang="en-US" dirty="0" err="1">
                <a:solidFill>
                  <a:srgbClr val="035581"/>
                </a:solidFill>
                <a:latin typeface="Arial "/>
              </a:rPr>
              <a:t>json</a:t>
            </a:r>
            <a:endParaRPr lang="en-US" dirty="0">
              <a:solidFill>
                <a:srgbClr val="035581"/>
              </a:solidFill>
              <a:latin typeface="Arial 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0FDA951-067A-EE42-6096-74807D0516A1}"/>
              </a:ext>
            </a:extLst>
          </p:cNvPr>
          <p:cNvSpPr txBox="1"/>
          <p:nvPr/>
        </p:nvSpPr>
        <p:spPr>
          <a:xfrm>
            <a:off x="11010315" y="443369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35581"/>
                </a:solidFill>
                <a:latin typeface="Arial "/>
              </a:rPr>
              <a:t>.</a:t>
            </a:r>
            <a:r>
              <a:rPr lang="en-US" dirty="0" err="1">
                <a:solidFill>
                  <a:srgbClr val="035581"/>
                </a:solidFill>
                <a:latin typeface="Arial "/>
              </a:rPr>
              <a:t>json</a:t>
            </a:r>
            <a:endParaRPr lang="en-US" dirty="0">
              <a:solidFill>
                <a:srgbClr val="035581"/>
              </a:solidFill>
              <a:latin typeface="Arial 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4E2CB84-98BC-EBB1-0C85-6854F9C07ED2}"/>
              </a:ext>
            </a:extLst>
          </p:cNvPr>
          <p:cNvSpPr txBox="1"/>
          <p:nvPr/>
        </p:nvSpPr>
        <p:spPr>
          <a:xfrm rot="16200000">
            <a:off x="-962950" y="3244334"/>
            <a:ext cx="3456384" cy="369332"/>
          </a:xfrm>
          <a:prstGeom prst="rect">
            <a:avLst/>
          </a:prstGeom>
          <a:solidFill>
            <a:srgbClr val="0355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 "/>
              </a:rPr>
              <a:t>EUROPEAN PARLIAMENT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FA8D6CB8-279E-73D8-E4E6-EC45BCD10697}"/>
              </a:ext>
            </a:extLst>
          </p:cNvPr>
          <p:cNvCxnSpPr>
            <a:cxnSpLocks/>
          </p:cNvCxnSpPr>
          <p:nvPr/>
        </p:nvCxnSpPr>
        <p:spPr>
          <a:xfrm>
            <a:off x="2860739" y="2129115"/>
            <a:ext cx="840285" cy="432048"/>
          </a:xfrm>
          <a:prstGeom prst="straightConnector1">
            <a:avLst/>
          </a:prstGeom>
          <a:ln w="76200">
            <a:solidFill>
              <a:srgbClr val="0087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E343C62D-782E-C26E-272D-5C441E7B544A}"/>
              </a:ext>
            </a:extLst>
          </p:cNvPr>
          <p:cNvCxnSpPr>
            <a:cxnSpLocks/>
          </p:cNvCxnSpPr>
          <p:nvPr/>
        </p:nvCxnSpPr>
        <p:spPr>
          <a:xfrm>
            <a:off x="2860739" y="3353251"/>
            <a:ext cx="786989" cy="0"/>
          </a:xfrm>
          <a:prstGeom prst="straightConnector1">
            <a:avLst/>
          </a:prstGeom>
          <a:ln w="76200">
            <a:solidFill>
              <a:srgbClr val="0087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742215B-CF42-90DA-4C4A-2A963AF284F7}"/>
              </a:ext>
            </a:extLst>
          </p:cNvPr>
          <p:cNvCxnSpPr>
            <a:cxnSpLocks/>
          </p:cNvCxnSpPr>
          <p:nvPr/>
        </p:nvCxnSpPr>
        <p:spPr>
          <a:xfrm>
            <a:off x="949908" y="4653136"/>
            <a:ext cx="786989" cy="0"/>
          </a:xfrm>
          <a:prstGeom prst="straightConnector1">
            <a:avLst/>
          </a:prstGeom>
          <a:ln w="76200">
            <a:solidFill>
              <a:srgbClr val="0087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EB761F3D-88D4-72F4-F67E-9DE3C42642BB}"/>
              </a:ext>
            </a:extLst>
          </p:cNvPr>
          <p:cNvCxnSpPr>
            <a:cxnSpLocks/>
          </p:cNvCxnSpPr>
          <p:nvPr/>
        </p:nvCxnSpPr>
        <p:spPr>
          <a:xfrm>
            <a:off x="949908" y="2132856"/>
            <a:ext cx="786989" cy="0"/>
          </a:xfrm>
          <a:prstGeom prst="straightConnector1">
            <a:avLst/>
          </a:prstGeom>
          <a:ln w="76200">
            <a:solidFill>
              <a:srgbClr val="0087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0ED0A63A-2880-5FB5-C5E4-EF1DECB7966A}"/>
              </a:ext>
            </a:extLst>
          </p:cNvPr>
          <p:cNvCxnSpPr>
            <a:cxnSpLocks/>
          </p:cNvCxnSpPr>
          <p:nvPr/>
        </p:nvCxnSpPr>
        <p:spPr>
          <a:xfrm>
            <a:off x="949908" y="3384893"/>
            <a:ext cx="786989" cy="0"/>
          </a:xfrm>
          <a:prstGeom prst="straightConnector1">
            <a:avLst/>
          </a:prstGeom>
          <a:ln w="76200">
            <a:solidFill>
              <a:srgbClr val="0087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05094D98-5647-D003-B4E1-C4177F3F7189}"/>
              </a:ext>
            </a:extLst>
          </p:cNvPr>
          <p:cNvCxnSpPr>
            <a:cxnSpLocks/>
          </p:cNvCxnSpPr>
          <p:nvPr/>
        </p:nvCxnSpPr>
        <p:spPr>
          <a:xfrm>
            <a:off x="6389761" y="3331840"/>
            <a:ext cx="786989" cy="0"/>
          </a:xfrm>
          <a:prstGeom prst="straightConnector1">
            <a:avLst/>
          </a:prstGeom>
          <a:ln w="76200">
            <a:solidFill>
              <a:srgbClr val="0087C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Off-page Connector 6"/>
          <p:cNvSpPr/>
          <p:nvPr/>
        </p:nvSpPr>
        <p:spPr>
          <a:xfrm>
            <a:off x="479375" y="1"/>
            <a:ext cx="358825" cy="692696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99472" y="9001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1.</a:t>
            </a: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Background</a:t>
            </a:r>
          </a:p>
        </p:txBody>
      </p:sp>
    </p:spTree>
    <p:extLst>
      <p:ext uri="{BB962C8B-B14F-4D97-AF65-F5344CB8AC3E}">
        <p14:creationId xmlns:p14="http://schemas.microsoft.com/office/powerpoint/2010/main" val="137015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9" grpId="0">
        <p:bldAsOne/>
      </p:bldGraphic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35581"/>
                </a:solidFill>
              </a:rPr>
              <a:t>Data-centric approach</a:t>
            </a:r>
          </a:p>
        </p:txBody>
      </p:sp>
      <p:pic>
        <p:nvPicPr>
          <p:cNvPr id="4" name="Picture 7" descr="Logo of the European Parlia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64875" y="6021388"/>
            <a:ext cx="9112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 for Directorate-General for Innovation and Technological Suppo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3" y="6092825"/>
            <a:ext cx="18002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title="Be data-centric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" t="1" r="-51" b="-3"/>
          <a:stretch/>
        </p:blipFill>
        <p:spPr>
          <a:xfrm>
            <a:off x="795389" y="1719196"/>
            <a:ext cx="6614129" cy="4015103"/>
          </a:xfrm>
          <a:prstGeom prst="rect">
            <a:avLst/>
          </a:prstGeom>
        </p:spPr>
      </p:pic>
      <p:sp>
        <p:nvSpPr>
          <p:cNvPr id="7" name="TextBox 8"/>
          <p:cNvSpPr txBox="1">
            <a:spLocks noChangeAspect="1" noChangeArrowheads="1"/>
          </p:cNvSpPr>
          <p:nvPr/>
        </p:nvSpPr>
        <p:spPr bwMode="auto">
          <a:xfrm>
            <a:off x="3040451" y="6161028"/>
            <a:ext cx="61110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ELI-DL: Implementation by the European Parliament</a:t>
            </a:r>
          </a:p>
        </p:txBody>
      </p:sp>
      <p:pic>
        <p:nvPicPr>
          <p:cNvPr id="11" name="Picture 2" descr="L'Information Icône Livre - Images vectorielles gratuites sur Pixabay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982" y="5379541"/>
            <a:ext cx="35145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984431" y="5379541"/>
            <a:ext cx="22514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chemeClr val="tx2"/>
                </a:solidFill>
                <a:latin typeface="+mn-lt"/>
                <a:cs typeface="+mn-cs"/>
                <a:hlinkClick r:id="rId7"/>
              </a:rPr>
              <a:t>twitter.com/</a:t>
            </a:r>
            <a:r>
              <a:rPr lang="en-GB" sz="1400" i="1" dirty="0" err="1">
                <a:solidFill>
                  <a:schemeClr val="tx2"/>
                </a:solidFill>
                <a:latin typeface="+mn-lt"/>
                <a:cs typeface="+mn-cs"/>
                <a:hlinkClick r:id="rId7"/>
              </a:rPr>
              <a:t>SimenMunter</a:t>
            </a:r>
            <a:r>
              <a:rPr lang="en-GB" sz="1400" i="1" dirty="0">
                <a:solidFill>
                  <a:schemeClr val="tx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608168" y="1825625"/>
            <a:ext cx="3745632" cy="3553916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35581"/>
                </a:solidFill>
              </a:rPr>
              <a:t>Data models </a:t>
            </a:r>
            <a:r>
              <a:rPr lang="en-GB" dirty="0">
                <a:solidFill>
                  <a:srgbClr val="035581"/>
                </a:solidFill>
              </a:rPr>
              <a:t>remaining </a:t>
            </a:r>
            <a:r>
              <a:rPr lang="en-GB" b="1" dirty="0">
                <a:solidFill>
                  <a:srgbClr val="035581"/>
                </a:solidFill>
              </a:rPr>
              <a:t>valid </a:t>
            </a:r>
            <a:r>
              <a:rPr lang="en-GB" dirty="0">
                <a:solidFill>
                  <a:srgbClr val="035581"/>
                </a:solidFill>
              </a:rPr>
              <a:t>long</a:t>
            </a:r>
            <a:r>
              <a:rPr lang="en-GB" b="1" dirty="0">
                <a:solidFill>
                  <a:srgbClr val="035581"/>
                </a:solidFill>
              </a:rPr>
              <a:t> after</a:t>
            </a:r>
            <a:r>
              <a:rPr lang="en-GB" dirty="0">
                <a:solidFill>
                  <a:srgbClr val="035581"/>
                </a:solidFill>
              </a:rPr>
              <a:t> the </a:t>
            </a:r>
            <a:r>
              <a:rPr lang="en-GB" b="1" dirty="0">
                <a:solidFill>
                  <a:srgbClr val="035581"/>
                </a:solidFill>
              </a:rPr>
              <a:t>application </a:t>
            </a:r>
            <a:r>
              <a:rPr lang="en-GB" dirty="0">
                <a:solidFill>
                  <a:srgbClr val="035581"/>
                </a:solidFill>
              </a:rPr>
              <a:t>is</a:t>
            </a:r>
            <a:r>
              <a:rPr lang="en-GB" b="1" dirty="0">
                <a:solidFill>
                  <a:srgbClr val="035581"/>
                </a:solidFill>
              </a:rPr>
              <a:t> gone</a:t>
            </a:r>
            <a:r>
              <a:rPr lang="en-GB" dirty="0">
                <a:solidFill>
                  <a:srgbClr val="035581"/>
                </a:solidFill>
              </a:rPr>
              <a:t>.</a:t>
            </a:r>
          </a:p>
          <a:p>
            <a:endParaRPr lang="en-GB" b="1" dirty="0">
              <a:solidFill>
                <a:srgbClr val="03558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b="1" dirty="0">
              <a:solidFill>
                <a:srgbClr val="013D5F"/>
              </a:solidFill>
            </a:endParaRPr>
          </a:p>
          <a:p>
            <a:endParaRPr lang="en-GB" sz="1800" b="1" dirty="0">
              <a:solidFill>
                <a:srgbClr val="013D5F"/>
              </a:solidFill>
            </a:endParaRPr>
          </a:p>
        </p:txBody>
      </p:sp>
      <p:sp>
        <p:nvSpPr>
          <p:cNvPr id="17" name="Flowchart: Off-page Connector 16"/>
          <p:cNvSpPr/>
          <p:nvPr/>
        </p:nvSpPr>
        <p:spPr>
          <a:xfrm>
            <a:off x="479375" y="1"/>
            <a:ext cx="358825" cy="692696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99472" y="9001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1.   </a:t>
            </a: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68352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35581"/>
                </a:solidFill>
              </a:rPr>
              <a:t>Be reusable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504072"/>
              </p:ext>
            </p:extLst>
          </p:nvPr>
        </p:nvGraphicFramePr>
        <p:xfrm>
          <a:off x="479376" y="1825625"/>
          <a:ext cx="5689848" cy="383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7" descr="Logo of the European Parliamen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064875" y="6021388"/>
            <a:ext cx="9112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 for Directorate-General for Innovation and Technological Suppor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4963" y="6092825"/>
            <a:ext cx="18002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7104112" y="2126176"/>
            <a:ext cx="4573594" cy="295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i="1" dirty="0">
                <a:solidFill>
                  <a:srgbClr val="0355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... ensures that the precise format and </a:t>
            </a:r>
            <a:r>
              <a:rPr lang="en-GB" sz="2400" b="1" i="1" dirty="0">
                <a:solidFill>
                  <a:srgbClr val="0355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meaning</a:t>
            </a:r>
            <a:r>
              <a:rPr lang="en-GB" sz="2400" i="1" dirty="0">
                <a:solidFill>
                  <a:srgbClr val="0355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exchanged data and information is </a:t>
            </a:r>
            <a:r>
              <a:rPr lang="en-GB" sz="2400" b="1" i="1" dirty="0">
                <a:solidFill>
                  <a:srgbClr val="0355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preserved</a:t>
            </a:r>
            <a:r>
              <a:rPr lang="en-GB" sz="2400" i="1" dirty="0">
                <a:solidFill>
                  <a:srgbClr val="0355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GB" sz="2400" b="1" i="1" dirty="0">
                <a:solidFill>
                  <a:srgbClr val="0355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understood</a:t>
            </a:r>
            <a:r>
              <a:rPr lang="en-GB" sz="2400" i="1" dirty="0">
                <a:solidFill>
                  <a:srgbClr val="0355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throughout exchanges </a:t>
            </a:r>
            <a:r>
              <a:rPr lang="en-GB" sz="2400" b="1" i="1" dirty="0">
                <a:solidFill>
                  <a:srgbClr val="0355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between parties</a:t>
            </a:r>
            <a:r>
              <a:rPr lang="en-GB" sz="2400" i="1" dirty="0">
                <a:solidFill>
                  <a:srgbClr val="03558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in other words ‘what is sent is what is understood’</a:t>
            </a:r>
          </a:p>
        </p:txBody>
      </p:sp>
      <p:sp>
        <p:nvSpPr>
          <p:cNvPr id="11" name="CustomShape 4"/>
          <p:cNvSpPr/>
          <p:nvPr/>
        </p:nvSpPr>
        <p:spPr>
          <a:xfrm>
            <a:off x="6888088" y="2031111"/>
            <a:ext cx="4842298" cy="3119400"/>
          </a:xfrm>
          <a:prstGeom prst="roundRect">
            <a:avLst>
              <a:gd name="adj" fmla="val 16667"/>
            </a:avLst>
          </a:prstGeom>
          <a:noFill/>
          <a:ln w="57240">
            <a:solidFill>
              <a:srgbClr val="40A3E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3896" y="1988840"/>
            <a:ext cx="578835" cy="4318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31069" y="4743044"/>
            <a:ext cx="578835" cy="431822"/>
          </a:xfrm>
          <a:prstGeom prst="rect">
            <a:avLst/>
          </a:prstGeom>
        </p:spPr>
      </p:pic>
      <p:sp>
        <p:nvSpPr>
          <p:cNvPr id="14" name="TextBox 8"/>
          <p:cNvSpPr txBox="1">
            <a:spLocks noChangeAspect="1" noChangeArrowheads="1"/>
          </p:cNvSpPr>
          <p:nvPr/>
        </p:nvSpPr>
        <p:spPr bwMode="auto">
          <a:xfrm>
            <a:off x="3040451" y="6161028"/>
            <a:ext cx="61110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ELI-DL: Implementation by the European Parliament</a:t>
            </a:r>
          </a:p>
        </p:txBody>
      </p:sp>
      <p:pic>
        <p:nvPicPr>
          <p:cNvPr id="15" name="Picture 2" descr="L'Information Icône Livre - Images vectorielles gratuites sur Pixabay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5379541"/>
            <a:ext cx="35145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9840416" y="5379541"/>
            <a:ext cx="23954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chemeClr val="tx2"/>
                </a:solidFill>
                <a:latin typeface="+mn-lt"/>
                <a:cs typeface="+mn-cs"/>
                <a:hlinkClick r:id="rId12"/>
              </a:rPr>
              <a:t>EIF, Interoperability layers</a:t>
            </a:r>
            <a:endParaRPr lang="en-GB" sz="1400" i="1" dirty="0">
              <a:solidFill>
                <a:schemeClr val="tx2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Flowchart: Off-page Connector 18"/>
          <p:cNvSpPr/>
          <p:nvPr/>
        </p:nvSpPr>
        <p:spPr>
          <a:xfrm>
            <a:off x="479375" y="1"/>
            <a:ext cx="358825" cy="692696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99472" y="90013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2.  </a:t>
            </a: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The ambitions</a:t>
            </a:r>
          </a:p>
        </p:txBody>
      </p:sp>
    </p:spTree>
    <p:extLst>
      <p:ext uri="{BB962C8B-B14F-4D97-AF65-F5344CB8AC3E}">
        <p14:creationId xmlns:p14="http://schemas.microsoft.com/office/powerpoint/2010/main" val="212460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35581"/>
                </a:solidFill>
              </a:rPr>
              <a:t>Existing ontologies and vocabularies</a:t>
            </a:r>
          </a:p>
        </p:txBody>
      </p:sp>
      <p:pic>
        <p:nvPicPr>
          <p:cNvPr id="4" name="Picture 7" descr="Logo of the European Parlia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64875" y="6021388"/>
            <a:ext cx="9112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 for Directorate-General for Innovation and Technological Suppo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3" y="6092825"/>
            <a:ext cx="18002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784"/>
            <a:ext cx="5257800" cy="4320480"/>
          </a:xfrm>
        </p:spPr>
        <p:txBody>
          <a:bodyPr/>
          <a:lstStyle/>
          <a:p>
            <a:pPr algn="ctr"/>
            <a:r>
              <a:rPr lang="en-GB" sz="2400" i="1" u="sng" dirty="0">
                <a:solidFill>
                  <a:srgbClr val="035581"/>
                </a:solidFill>
              </a:rPr>
              <a:t>EU and W3C ontologies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3558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35581"/>
                </a:solidFill>
              </a:rPr>
              <a:t>ORG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035581"/>
                </a:solidFill>
              </a:rPr>
              <a:t>ELI, ELI-DL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35581"/>
                </a:solidFill>
              </a:rPr>
              <a:t>SKOS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35581"/>
                </a:solidFill>
              </a:rPr>
              <a:t>DC, DCTERMS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35581"/>
                </a:solidFill>
              </a:rPr>
              <a:t>EU core vocabularies (person)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35581"/>
                </a:solidFill>
              </a:rPr>
              <a:t>FOAF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35581"/>
                </a:solidFill>
              </a:rPr>
              <a:t>DCAT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35581"/>
                </a:solidFill>
              </a:rPr>
              <a:t> ...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168008" y="1484784"/>
            <a:ext cx="52578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i="1" u="sng" dirty="0">
                <a:solidFill>
                  <a:srgbClr val="035581"/>
                </a:solidFill>
              </a:rPr>
              <a:t>EU authority tables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3558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35581"/>
                </a:solidFill>
              </a:rPr>
              <a:t>corporate-body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35581"/>
                </a:solidFill>
              </a:rPr>
              <a:t>corporate-body-classification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35581"/>
                </a:solidFill>
              </a:rPr>
              <a:t>event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35581"/>
                </a:solidFill>
              </a:rPr>
              <a:t>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35581"/>
                </a:solidFill>
              </a:rPr>
              <a:t>country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35581"/>
                </a:solidFill>
              </a:rPr>
              <a:t>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35581"/>
                </a:solidFill>
              </a:rPr>
              <a:t>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3558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3558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35581"/>
              </a:solidFill>
            </a:endParaRPr>
          </a:p>
        </p:txBody>
      </p:sp>
      <p:sp>
        <p:nvSpPr>
          <p:cNvPr id="15" name="TextBox 8"/>
          <p:cNvSpPr txBox="1">
            <a:spLocks noChangeAspect="1" noChangeArrowheads="1"/>
          </p:cNvSpPr>
          <p:nvPr/>
        </p:nvSpPr>
        <p:spPr bwMode="auto">
          <a:xfrm>
            <a:off x="3040451" y="6161028"/>
            <a:ext cx="61110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ELI-DL: Implementation by the European Parliament</a:t>
            </a:r>
          </a:p>
        </p:txBody>
      </p:sp>
      <p:sp>
        <p:nvSpPr>
          <p:cNvPr id="10" name="Flowchart: Off-page Connector 9"/>
          <p:cNvSpPr/>
          <p:nvPr/>
        </p:nvSpPr>
        <p:spPr>
          <a:xfrm>
            <a:off x="479375" y="1"/>
            <a:ext cx="358825" cy="692696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99472" y="90013"/>
            <a:ext cx="3436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3.   </a:t>
            </a: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Towards reusability</a:t>
            </a:r>
          </a:p>
        </p:txBody>
      </p:sp>
    </p:spTree>
    <p:extLst>
      <p:ext uri="{BB962C8B-B14F-4D97-AF65-F5344CB8AC3E}">
        <p14:creationId xmlns:p14="http://schemas.microsoft.com/office/powerpoint/2010/main" val="154260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35581"/>
                </a:solidFill>
              </a:rPr>
              <a:t>Choice of ELI and ELI-DL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825625"/>
            <a:ext cx="5616624" cy="3835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35581"/>
                </a:solidFill>
              </a:rPr>
              <a:t>Why? To describe </a:t>
            </a:r>
            <a:r>
              <a:rPr lang="en-GB" b="1" dirty="0">
                <a:solidFill>
                  <a:srgbClr val="035581"/>
                </a:solidFill>
              </a:rPr>
              <a:t>legislative</a:t>
            </a:r>
            <a:r>
              <a:rPr lang="en-GB" dirty="0">
                <a:solidFill>
                  <a:srgbClr val="035581"/>
                </a:solidFill>
              </a:rPr>
              <a:t> and </a:t>
            </a:r>
            <a:r>
              <a:rPr lang="en-GB" b="1" dirty="0">
                <a:solidFill>
                  <a:srgbClr val="035581"/>
                </a:solidFill>
              </a:rPr>
              <a:t>non-legislative </a:t>
            </a:r>
            <a:r>
              <a:rPr lang="en-GB" dirty="0">
                <a:solidFill>
                  <a:srgbClr val="035581"/>
                </a:solidFill>
              </a:rPr>
              <a:t>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03558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35581"/>
                </a:solidFill>
              </a:rPr>
              <a:t>How? </a:t>
            </a:r>
            <a:r>
              <a:rPr lang="en-GB" b="1" dirty="0">
                <a:solidFill>
                  <a:srgbClr val="035581"/>
                </a:solidFill>
              </a:rPr>
              <a:t>Became a member </a:t>
            </a:r>
            <a:r>
              <a:rPr lang="en-GB" dirty="0">
                <a:solidFill>
                  <a:srgbClr val="035581"/>
                </a:solidFill>
              </a:rPr>
              <a:t>of ELI Task Force for proposing changes</a:t>
            </a:r>
          </a:p>
        </p:txBody>
      </p:sp>
      <p:pic>
        <p:nvPicPr>
          <p:cNvPr id="4" name="Picture 7" descr="Logo of the European Parlia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64875" y="6021388"/>
            <a:ext cx="9112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 for Directorate-General for Innovation and Technological Suppo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3" y="6092825"/>
            <a:ext cx="18002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1C67205-D30C-9079-B945-17DC111A9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825625"/>
            <a:ext cx="3517785" cy="3517785"/>
          </a:xfrm>
          <a:prstGeom prst="rect">
            <a:avLst/>
          </a:prstGeom>
        </p:spPr>
      </p:pic>
      <p:sp>
        <p:nvSpPr>
          <p:cNvPr id="8" name="TextBox 8"/>
          <p:cNvSpPr txBox="1">
            <a:spLocks noChangeAspect="1" noChangeArrowheads="1"/>
          </p:cNvSpPr>
          <p:nvPr/>
        </p:nvSpPr>
        <p:spPr bwMode="auto">
          <a:xfrm>
            <a:off x="3040451" y="6161028"/>
            <a:ext cx="61110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ELI-DL: Implementation by the European Parliament</a:t>
            </a:r>
          </a:p>
        </p:txBody>
      </p:sp>
      <p:sp>
        <p:nvSpPr>
          <p:cNvPr id="11" name="Flowchart: Off-page Connector 10"/>
          <p:cNvSpPr/>
          <p:nvPr/>
        </p:nvSpPr>
        <p:spPr>
          <a:xfrm>
            <a:off x="479375" y="1"/>
            <a:ext cx="358825" cy="692696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99472" y="90013"/>
            <a:ext cx="4012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3.   </a:t>
            </a: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Towards reusability</a:t>
            </a:r>
          </a:p>
        </p:txBody>
      </p:sp>
    </p:spTree>
    <p:extLst>
      <p:ext uri="{BB962C8B-B14F-4D97-AF65-F5344CB8AC3E}">
        <p14:creationId xmlns:p14="http://schemas.microsoft.com/office/powerpoint/2010/main" val="142965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35581"/>
                </a:solidFill>
              </a:rPr>
              <a:t>Our data and data models</a:t>
            </a:r>
          </a:p>
        </p:txBody>
      </p:sp>
      <p:pic>
        <p:nvPicPr>
          <p:cNvPr id="4" name="Picture 7" descr="Logo of the European Parlia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64875" y="6021388"/>
            <a:ext cx="9112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 for Directorate-General for Innovation and Technological Suppo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3" y="6092825"/>
            <a:ext cx="18002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/>
          <p:cNvSpPr txBox="1">
            <a:spLocks noChangeAspect="1" noChangeArrowheads="1"/>
          </p:cNvSpPr>
          <p:nvPr/>
        </p:nvSpPr>
        <p:spPr bwMode="auto">
          <a:xfrm>
            <a:off x="3040451" y="6161028"/>
            <a:ext cx="61110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ELI-DL: Implementation by the European Parliament</a:t>
            </a:r>
          </a:p>
        </p:txBody>
      </p:sp>
      <p:sp>
        <p:nvSpPr>
          <p:cNvPr id="14" name="Flowchart: Off-page Connector 13"/>
          <p:cNvSpPr/>
          <p:nvPr/>
        </p:nvSpPr>
        <p:spPr>
          <a:xfrm>
            <a:off x="479375" y="1"/>
            <a:ext cx="358825" cy="692696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99472" y="90013"/>
            <a:ext cx="4012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3.   </a:t>
            </a: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Towards reusability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62830448"/>
              </p:ext>
            </p:extLst>
          </p:nvPr>
        </p:nvGraphicFramePr>
        <p:xfrm>
          <a:off x="334963" y="1192699"/>
          <a:ext cx="11305653" cy="446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9105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8435075" y="2187364"/>
            <a:ext cx="2753822" cy="1756294"/>
          </a:xfrm>
          <a:prstGeom prst="rect">
            <a:avLst/>
          </a:prstGeom>
          <a:noFill/>
          <a:ln>
            <a:noFill/>
          </a:ln>
          <a:effectLst>
            <a:outerShdw blurRad="152400" dist="317500" dir="906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ct val="20000"/>
              </a:spcBef>
              <a:buFont typeface="Arial" panose="020B0604020202020204" pitchFamily="34" charset="0"/>
              <a:buNone/>
              <a:defRPr sz="11500" b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n-lt"/>
                <a:cs typeface="+mn-cs"/>
              </a:defRPr>
            </a:lvl1pPr>
            <a:lvl2pPr marL="742950" indent="-285750" ea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ea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ea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algn="ctr"/>
            <a:r>
              <a:rPr lang="fr-FR" sz="9600" spc="-1000" dirty="0"/>
              <a:t>35m</a:t>
            </a:r>
            <a:endParaRPr lang="en-GB" sz="9600" spc="-10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8457024" y="3452200"/>
            <a:ext cx="3050900" cy="877116"/>
            <a:chOff x="689368" y="3645426"/>
            <a:chExt cx="2354280" cy="576065"/>
          </a:xfrm>
        </p:grpSpPr>
        <p:sp>
          <p:nvSpPr>
            <p:cNvPr id="57" name="Rectangle 56"/>
            <p:cNvSpPr/>
            <p:nvPr/>
          </p:nvSpPr>
          <p:spPr>
            <a:xfrm>
              <a:off x="932031" y="3645426"/>
              <a:ext cx="1821257" cy="403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82600" dist="63500" dir="16200000" sx="106000" sy="106000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200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89368" y="3645427"/>
              <a:ext cx="235428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2400" b="1" dirty="0">
                  <a:solidFill>
                    <a:srgbClr val="035581"/>
                  </a:solidFill>
                </a:rPr>
                <a:t>Triples</a:t>
              </a:r>
              <a:endParaRPr lang="en-GB" sz="2400" b="1" dirty="0">
                <a:solidFill>
                  <a:srgbClr val="035581"/>
                </a:solidFill>
              </a:endParaRPr>
            </a:p>
          </p:txBody>
        </p:sp>
      </p:grpSp>
      <p:sp>
        <p:nvSpPr>
          <p:cNvPr id="59" name="Content Placeholder 2"/>
          <p:cNvSpPr txBox="1">
            <a:spLocks/>
          </p:cNvSpPr>
          <p:nvPr/>
        </p:nvSpPr>
        <p:spPr bwMode="auto">
          <a:xfrm>
            <a:off x="8322913" y="3448576"/>
            <a:ext cx="3965775" cy="76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rgbClr val="035581"/>
                </a:solidFill>
              </a:rPr>
              <a:t>                                                 </a:t>
            </a:r>
            <a:r>
              <a:rPr lang="fr-FR" sz="1800" dirty="0">
                <a:solidFill>
                  <a:srgbClr val="035581"/>
                </a:solidFill>
              </a:rPr>
              <a:t>*</a:t>
            </a:r>
            <a:endParaRPr lang="en-GB" sz="1200" dirty="0">
              <a:solidFill>
                <a:srgbClr val="035581"/>
              </a:solidFill>
            </a:endParaRPr>
          </a:p>
          <a:p>
            <a:endParaRPr lang="en-GB" sz="1800" dirty="0">
              <a:solidFill>
                <a:srgbClr val="035581"/>
              </a:solidFill>
            </a:endParaRPr>
          </a:p>
          <a:p>
            <a:r>
              <a:rPr lang="en-GB" sz="1800" dirty="0">
                <a:solidFill>
                  <a:srgbClr val="035581"/>
                </a:solidFill>
              </a:rPr>
              <a:t>* expected growth to &gt; 500m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35581"/>
                </a:solidFill>
              </a:rPr>
              <a:t>Some data statistics (2022)</a:t>
            </a:r>
          </a:p>
        </p:txBody>
      </p:sp>
      <p:pic>
        <p:nvPicPr>
          <p:cNvPr id="4" name="Picture 7" descr="Logo of the European Parlia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64875" y="6021388"/>
            <a:ext cx="9112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 for Directorate-General for Innovation and Technological Suppo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3" y="6092825"/>
            <a:ext cx="18002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spect="1" noChangeArrowheads="1"/>
          </p:cNvSpPr>
          <p:nvPr/>
        </p:nvSpPr>
        <p:spPr bwMode="auto">
          <a:xfrm>
            <a:off x="3040451" y="6161028"/>
            <a:ext cx="61110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Myriad Pro" panose="020B0503030403020204" pitchFamily="34" charset="0"/>
              </a:rPr>
              <a:t>ELI-DL: Implementation by the European Parliament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8006" y="2301502"/>
            <a:ext cx="2250443" cy="1491336"/>
          </a:xfrm>
          <a:effectLst>
            <a:outerShdw blurRad="152400" dist="317500" dir="9060000" sx="90000" sy="-19000" rotWithShape="0">
              <a:prstClr val="black">
                <a:alpha val="15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GB" sz="9600" b="1" spc="-1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184</a:t>
            </a:r>
            <a:endParaRPr lang="en-GB" sz="4800" b="1" spc="-1000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56830" y="3573156"/>
            <a:ext cx="2686842" cy="863956"/>
            <a:chOff x="689368" y="3645426"/>
            <a:chExt cx="2354280" cy="576064"/>
          </a:xfrm>
        </p:grpSpPr>
        <p:sp>
          <p:nvSpPr>
            <p:cNvPr id="48" name="Rectangle 47"/>
            <p:cNvSpPr/>
            <p:nvPr/>
          </p:nvSpPr>
          <p:spPr>
            <a:xfrm>
              <a:off x="932031" y="3645426"/>
              <a:ext cx="1821257" cy="403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82600" dist="63500" dir="16200000" sx="106000" sy="106000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20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89368" y="3645426"/>
              <a:ext cx="235428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2400" b="1" dirty="0">
                  <a:solidFill>
                    <a:srgbClr val="035581"/>
                  </a:solidFill>
                </a:rPr>
                <a:t>Datasets</a:t>
              </a:r>
              <a:endParaRPr lang="en-GB" sz="2400" b="1" dirty="0">
                <a:solidFill>
                  <a:srgbClr val="035581"/>
                </a:solidFill>
              </a:endParaRPr>
            </a:p>
          </p:txBody>
        </p:sp>
      </p:grpSp>
      <p:sp>
        <p:nvSpPr>
          <p:cNvPr id="52" name="Flowchart: Off-page Connector 51"/>
          <p:cNvSpPr/>
          <p:nvPr/>
        </p:nvSpPr>
        <p:spPr>
          <a:xfrm>
            <a:off x="479375" y="1"/>
            <a:ext cx="358825" cy="692696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499472" y="90013"/>
            <a:ext cx="4012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3.   </a:t>
            </a:r>
            <a:r>
              <a:rPr lang="en-GB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Towards reusability</a:t>
            </a:r>
          </a:p>
        </p:txBody>
      </p:sp>
      <p:sp>
        <p:nvSpPr>
          <p:cNvPr id="61" name="Content Placeholder 2"/>
          <p:cNvSpPr txBox="1">
            <a:spLocks/>
          </p:cNvSpPr>
          <p:nvPr/>
        </p:nvSpPr>
        <p:spPr bwMode="auto">
          <a:xfrm>
            <a:off x="5628639" y="2185665"/>
            <a:ext cx="1564545" cy="1963415"/>
          </a:xfrm>
          <a:prstGeom prst="rect">
            <a:avLst/>
          </a:prstGeom>
          <a:noFill/>
          <a:ln>
            <a:noFill/>
          </a:ln>
          <a:effectLst>
            <a:outerShdw blurRad="152400" dist="317500" dir="906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600" b="1" spc="-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</a:t>
            </a:r>
            <a:r>
              <a:rPr lang="en-GB" sz="6600" b="1" spc="-1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k</a:t>
            </a:r>
            <a:endParaRPr lang="en-GB" b="1" spc="-1000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5573318" y="3096097"/>
            <a:ext cx="2050890" cy="871423"/>
            <a:chOff x="689368" y="3645426"/>
            <a:chExt cx="2354280" cy="576064"/>
          </a:xfrm>
        </p:grpSpPr>
        <p:sp>
          <p:nvSpPr>
            <p:cNvPr id="63" name="Rectangle 62"/>
            <p:cNvSpPr/>
            <p:nvPr/>
          </p:nvSpPr>
          <p:spPr>
            <a:xfrm>
              <a:off x="932031" y="3645426"/>
              <a:ext cx="1821257" cy="403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82600" dist="63500" dir="16200000" sx="106000" sy="106000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200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9368" y="3645426"/>
              <a:ext cx="235428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2000" b="1" dirty="0">
                  <a:solidFill>
                    <a:srgbClr val="035581"/>
                  </a:solidFill>
                </a:rPr>
                <a:t>Organisations</a:t>
              </a:r>
              <a:endParaRPr lang="en-GB" sz="2000" b="1" dirty="0">
                <a:solidFill>
                  <a:srgbClr val="035581"/>
                </a:solidFill>
              </a:endParaRPr>
            </a:p>
          </p:txBody>
        </p:sp>
      </p:grpSp>
      <p:sp>
        <p:nvSpPr>
          <p:cNvPr id="74" name="Content Placeholder 2"/>
          <p:cNvSpPr txBox="1">
            <a:spLocks/>
          </p:cNvSpPr>
          <p:nvPr/>
        </p:nvSpPr>
        <p:spPr bwMode="auto">
          <a:xfrm>
            <a:off x="3694233" y="2185665"/>
            <a:ext cx="1564545" cy="1963415"/>
          </a:xfrm>
          <a:prstGeom prst="rect">
            <a:avLst/>
          </a:prstGeom>
          <a:noFill/>
          <a:ln>
            <a:noFill/>
          </a:ln>
          <a:effectLst>
            <a:outerShdw blurRad="152400" dist="317500" dir="906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600" b="1" spc="-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</a:t>
            </a:r>
            <a:r>
              <a:rPr lang="en-GB" sz="6600" b="1" spc="-1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k</a:t>
            </a:r>
            <a:endParaRPr lang="en-GB" b="1" spc="-1000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3575720" y="3096097"/>
            <a:ext cx="2050890" cy="871423"/>
            <a:chOff x="689368" y="3645426"/>
            <a:chExt cx="2354280" cy="576064"/>
          </a:xfrm>
        </p:grpSpPr>
        <p:sp>
          <p:nvSpPr>
            <p:cNvPr id="76" name="Rectangle 75"/>
            <p:cNvSpPr/>
            <p:nvPr/>
          </p:nvSpPr>
          <p:spPr>
            <a:xfrm>
              <a:off x="932031" y="3645426"/>
              <a:ext cx="1821257" cy="403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82600" dist="63500" dir="16200000" sx="106000" sy="106000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200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89368" y="3645426"/>
              <a:ext cx="235428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2000" b="1" dirty="0" err="1">
                  <a:solidFill>
                    <a:srgbClr val="035581"/>
                  </a:solidFill>
                </a:rPr>
                <a:t>MEPs</a:t>
              </a:r>
              <a:endParaRPr lang="en-GB" sz="2000" b="1" dirty="0">
                <a:solidFill>
                  <a:srgbClr val="035581"/>
                </a:solidFill>
              </a:endParaRPr>
            </a:p>
          </p:txBody>
        </p:sp>
      </p:grpSp>
      <p:sp>
        <p:nvSpPr>
          <p:cNvPr id="78" name="Content Placeholder 2"/>
          <p:cNvSpPr txBox="1">
            <a:spLocks/>
          </p:cNvSpPr>
          <p:nvPr/>
        </p:nvSpPr>
        <p:spPr bwMode="auto">
          <a:xfrm>
            <a:off x="3775057" y="3573016"/>
            <a:ext cx="1564545" cy="1963415"/>
          </a:xfrm>
          <a:prstGeom prst="rect">
            <a:avLst/>
          </a:prstGeom>
          <a:noFill/>
          <a:ln>
            <a:noFill/>
          </a:ln>
          <a:effectLst>
            <a:outerShdw blurRad="152400" dist="317500" dir="906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600" b="1" spc="-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GB" sz="6600" b="1" spc="-1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k</a:t>
            </a:r>
            <a:endParaRPr lang="en-GB" b="1" spc="-1000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3719736" y="4483448"/>
            <a:ext cx="2050890" cy="871423"/>
            <a:chOff x="689368" y="3645426"/>
            <a:chExt cx="2354280" cy="576064"/>
          </a:xfrm>
        </p:grpSpPr>
        <p:sp>
          <p:nvSpPr>
            <p:cNvPr id="80" name="Rectangle 79"/>
            <p:cNvSpPr/>
            <p:nvPr/>
          </p:nvSpPr>
          <p:spPr>
            <a:xfrm>
              <a:off x="932031" y="3645426"/>
              <a:ext cx="1821257" cy="403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82600" dist="63500" dir="16200000" sx="106000" sy="106000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200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89368" y="3645426"/>
              <a:ext cx="235428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2000" b="1" dirty="0">
                  <a:solidFill>
                    <a:srgbClr val="035581"/>
                  </a:solidFill>
                </a:rPr>
                <a:t>Activities</a:t>
              </a:r>
              <a:endParaRPr lang="en-GB" sz="2000" b="1" dirty="0">
                <a:solidFill>
                  <a:srgbClr val="035581"/>
                </a:solidFill>
              </a:endParaRPr>
            </a:p>
          </p:txBody>
        </p:sp>
      </p:grpSp>
      <p:sp>
        <p:nvSpPr>
          <p:cNvPr id="82" name="Content Placeholder 2"/>
          <p:cNvSpPr txBox="1">
            <a:spLocks/>
          </p:cNvSpPr>
          <p:nvPr/>
        </p:nvSpPr>
        <p:spPr bwMode="auto">
          <a:xfrm>
            <a:off x="5674944" y="3573016"/>
            <a:ext cx="1564545" cy="1963415"/>
          </a:xfrm>
          <a:prstGeom prst="rect">
            <a:avLst/>
          </a:prstGeom>
          <a:noFill/>
          <a:ln>
            <a:noFill/>
          </a:ln>
          <a:effectLst>
            <a:outerShdw blurRad="152400" dist="317500" dir="906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600" b="1" spc="-1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150</a:t>
            </a:r>
            <a:r>
              <a:rPr lang="en-GB" sz="6600" b="1" spc="-1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k</a:t>
            </a:r>
            <a:endParaRPr lang="en-GB" b="1" spc="-1000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5619623" y="4483448"/>
            <a:ext cx="2050890" cy="871423"/>
            <a:chOff x="689368" y="3645426"/>
            <a:chExt cx="2354280" cy="576064"/>
          </a:xfrm>
        </p:grpSpPr>
        <p:sp>
          <p:nvSpPr>
            <p:cNvPr id="84" name="Rectangle 83"/>
            <p:cNvSpPr/>
            <p:nvPr/>
          </p:nvSpPr>
          <p:spPr>
            <a:xfrm>
              <a:off x="932031" y="3645426"/>
              <a:ext cx="1821257" cy="403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82600" dist="63500" dir="16200000" sx="106000" sy="106000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GB" sz="200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89368" y="3645426"/>
              <a:ext cx="2354280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2000" b="1" dirty="0">
                  <a:solidFill>
                    <a:srgbClr val="035581"/>
                  </a:solidFill>
                </a:rPr>
                <a:t>Documents</a:t>
              </a:r>
              <a:endParaRPr lang="en-GB" sz="2000" b="1" dirty="0">
                <a:solidFill>
                  <a:srgbClr val="03558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346097"/>
      </p:ext>
    </p:extLst>
  </p:cSld>
  <p:clrMapOvr>
    <a:masterClrMapping/>
  </p:clrMapOvr>
</p:sld>
</file>

<file path=ppt/theme/theme1.xml><?xml version="1.0" encoding="utf-8"?>
<a:theme xmlns:a="http://schemas.openxmlformats.org/drawingml/2006/main" name="ITEC_Theme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C_Theme6" id="{963DB1E0-DE23-4546-871C-7BCD0CFDA84B}" vid="{2C83E7F8-5077-47BF-A212-AA2CDEC205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ITEC_Theme6</Template>
  <TotalTime>11503</TotalTime>
  <Words>682</Words>
  <Application>Microsoft Office PowerPoint</Application>
  <PresentationFormat>Widescreen</PresentationFormat>
  <Paragraphs>153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</vt:lpstr>
      <vt:lpstr>Calibri</vt:lpstr>
      <vt:lpstr>Helvetica 35 Thin</vt:lpstr>
      <vt:lpstr>Helvetica 45 Light</vt:lpstr>
      <vt:lpstr>Myriad Pro</vt:lpstr>
      <vt:lpstr>Open Sans</vt:lpstr>
      <vt:lpstr>Wingdings</vt:lpstr>
      <vt:lpstr>ITEC_Theme6</vt:lpstr>
      <vt:lpstr>The European Data Conference on Reference Data and Semantics (ENDORSE)</vt:lpstr>
      <vt:lpstr>Overview</vt:lpstr>
      <vt:lpstr>Technical interoperability</vt:lpstr>
      <vt:lpstr>Data-centric approach</vt:lpstr>
      <vt:lpstr>Be reusable</vt:lpstr>
      <vt:lpstr>Existing ontologies and vocabularies</vt:lpstr>
      <vt:lpstr>Choice of ELI and ELI-DL</vt:lpstr>
      <vt:lpstr>Our data and data models</vt:lpstr>
      <vt:lpstr>Some data statistics (2022)</vt:lpstr>
      <vt:lpstr>A very much simplified story</vt:lpstr>
      <vt:lpstr>More complex reality</vt:lpstr>
      <vt:lpstr>ELI-EP knowledge graph</vt:lpstr>
      <vt:lpstr>Documents – Adopted texts</vt:lpstr>
      <vt:lpstr>Documents – Report</vt:lpstr>
      <vt:lpstr>Events – Meetings</vt:lpstr>
      <vt:lpstr>Plenary session documents</vt:lpstr>
      <vt:lpstr>Thank you!</vt:lpstr>
      <vt:lpstr>PowerPoint Presentation</vt:lpstr>
    </vt:vector>
  </TitlesOfParts>
  <Manager>niall.thompson@europarl.europa.eu</Manager>
  <Company>European Parliament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 Template for Accessibility</dc:title>
  <dc:creator>JESUS Nuno</dc:creator>
  <cp:lastModifiedBy>GIERTS Stephane (OP)</cp:lastModifiedBy>
  <cp:revision>536</cp:revision>
  <cp:lastPrinted>2022-09-18T07:32:55Z</cp:lastPrinted>
  <dcterms:created xsi:type="dcterms:W3CDTF">2014-10-14T08:27:31Z</dcterms:created>
  <dcterms:modified xsi:type="dcterms:W3CDTF">2022-10-25T07:52:03Z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2022-10-25T07:51:11Z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f7238fe3-6fff-4232-a70c-497ff7a17a1d</vt:lpwstr>
  </property>
  <property fmtid="{D5CDD505-2E9C-101B-9397-08002B2CF9AE}" pid="8" name="MSIP_Label_6bd9ddd1-4d20-43f6-abfa-fc3c07406f94_ContentBits">
    <vt:lpwstr>0</vt:lpwstr>
  </property>
</Properties>
</file>