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ink/ink6.xml" ContentType="application/inkml+xml"/>
  <Override PartName="/ppt/ink/ink7.xml" ContentType="application/inkml+xml"/>
  <Override PartName="/ppt/ink/ink8.xml" ContentType="application/inkml+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ink/ink9.xml" ContentType="application/inkml+xml"/>
  <Override PartName="/ppt/ink/ink10.xml" ContentType="application/inkml+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5"/>
  </p:notesMasterIdLst>
  <p:sldIdLst>
    <p:sldId id="256" r:id="rId2"/>
    <p:sldId id="287" r:id="rId3"/>
    <p:sldId id="288" r:id="rId4"/>
    <p:sldId id="289" r:id="rId5"/>
    <p:sldId id="262" r:id="rId6"/>
    <p:sldId id="290" r:id="rId7"/>
    <p:sldId id="264" r:id="rId8"/>
    <p:sldId id="293" r:id="rId9"/>
    <p:sldId id="295" r:id="rId10"/>
    <p:sldId id="294" r:id="rId11"/>
    <p:sldId id="267" r:id="rId12"/>
    <p:sldId id="270" r:id="rId13"/>
    <p:sldId id="298" r:id="rId14"/>
    <p:sldId id="301" r:id="rId15"/>
    <p:sldId id="303" r:id="rId16"/>
    <p:sldId id="306" r:id="rId17"/>
    <p:sldId id="269" r:id="rId18"/>
    <p:sldId id="276" r:id="rId19"/>
    <p:sldId id="286" r:id="rId20"/>
    <p:sldId id="309" r:id="rId21"/>
    <p:sldId id="310" r:id="rId22"/>
    <p:sldId id="266" r:id="rId23"/>
    <p:sldId id="258" r:id="rId24"/>
  </p:sldIdLst>
  <p:sldSz cx="12192000" cy="6858000"/>
  <p:notesSz cx="6797675" cy="9928225"/>
  <p:embeddedFontLst>
    <p:embeddedFont>
      <p:font typeface="Calibri" panose="020F0502020204030204" pitchFamily="34" charset="0"/>
      <p:regular r:id="rId26"/>
      <p:bold r:id="rId27"/>
      <p:italic r:id="rId28"/>
      <p:boldItalic r:id="rId29"/>
    </p:embeddedFont>
    <p:embeddedFont>
      <p:font typeface="Calibri Light" panose="020F0302020204030204" pitchFamily="34" charset="0"/>
      <p:regular r:id="rId30"/>
      <p:italic r:id="rId31"/>
    </p:embeddedFont>
    <p:embeddedFont>
      <p:font typeface="Cochocib Script Latin Pro" panose="02000503000000020003" pitchFamily="2" charset="0"/>
      <p:regular r:id="rId32"/>
    </p:embeddedFont>
    <p:embeddedFont>
      <p:font typeface="Lucida Fax" panose="02060602050505020204" pitchFamily="18" charset="0"/>
      <p:regular r:id="rId33"/>
      <p:bold r:id="rId34"/>
      <p:italic r:id="rId35"/>
      <p:boldItalic r:id="rId36"/>
    </p:embeddedFont>
    <p:embeddedFont>
      <p:font typeface="Rockwell Nova Cond Light" panose="02060306020205020403" pitchFamily="18" charset="0"/>
      <p:regular r:id="rId37"/>
      <p:italic r:id="rId38"/>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145" autoAdjust="0"/>
    <p:restoredTop sz="87928" autoAdjust="0"/>
  </p:normalViewPr>
  <p:slideViewPr>
    <p:cSldViewPr snapToGrid="0">
      <p:cViewPr varScale="1">
        <p:scale>
          <a:sx n="59" d="100"/>
          <a:sy n="59" d="100"/>
        </p:scale>
        <p:origin x="920" y="44"/>
      </p:cViewPr>
      <p:guideLst/>
    </p:cSldViewPr>
  </p:slideViewPr>
  <p:notesTextViewPr>
    <p:cViewPr>
      <p:scale>
        <a:sx n="1" d="1"/>
        <a:sy n="1" d="1"/>
      </p:scale>
      <p:origin x="0" y="0"/>
    </p:cViewPr>
  </p:notesTextViewPr>
  <p:notesViewPr>
    <p:cSldViewPr snapToGrid="0">
      <p:cViewPr varScale="1">
        <p:scale>
          <a:sx n="77" d="100"/>
          <a:sy n="77" d="100"/>
        </p:scale>
        <p:origin x="400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9.fntdata"/><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file:///\\nasm2\winvol\Pools\Documentacion\Unidad%20Coordinaci&#243;n\Proyectos\ELI\ELI%20CCAA\Implementaci&#243;n%20CCAA_graficos%202022%2007%2015.xlsx" TargetMode="External"/></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olorStr">
        <cx:f>Luxemburgo!$B$2:$B$20</cx:f>
        <cx:nf>Luxemburgo!$B$1</cx:nf>
        <cx:lvl ptCount="19" name="Implementación">
          <cx:pt idx="0">Pillar I, II y III</cx:pt>
          <cx:pt idx="1">Pillar I, II y III</cx:pt>
          <cx:pt idx="2">Pillar I, II y III</cx:pt>
          <cx:pt idx="3">Pillar I, II y III</cx:pt>
          <cx:pt idx="4">Pillar I, II y III</cx:pt>
          <cx:pt idx="5">Pillar I, II y III</cx:pt>
          <cx:pt idx="6">Pillar I</cx:pt>
          <cx:pt idx="7">Pillar I, II y III</cx:pt>
          <cx:pt idx="8">Pillar I</cx:pt>
          <cx:pt idx="9">None</cx:pt>
          <cx:pt idx="10">None</cx:pt>
          <cx:pt idx="11">None</cx:pt>
          <cx:pt idx="12">None</cx:pt>
          <cx:pt idx="13">None</cx:pt>
          <cx:pt idx="14">None</cx:pt>
          <cx:pt idx="15">None</cx:pt>
          <cx:pt idx="16">In progress</cx:pt>
          <cx:pt idx="17">In progress</cx:pt>
          <cx:pt idx="18">In progress</cx:pt>
        </cx:lvl>
      </cx:strDim>
      <cx:strDim type="entityId">
        <cx:lvl ptCount="19">
          <cx:pt idx="0">10026429</cx:pt>
          <cx:pt idx="1">10026437</cx:pt>
          <cx:pt idx="2">41773</cx:pt>
          <cx:pt idx="3">22365</cx:pt>
          <cx:pt idx="4">34858</cx:pt>
          <cx:pt idx="5">34722</cx:pt>
          <cx:pt idx="6">1811</cx:pt>
          <cx:pt idx="7">9627763</cx:pt>
          <cx:pt idx="8">10591</cx:pt>
          <cx:pt idx="9">1555</cx:pt>
          <cx:pt idx="10">2167</cx:pt>
          <cx:pt idx="11">-7989729035</cx:pt>
          <cx:pt idx="12">5673435830333472770</cx:pt>
          <cx:pt idx="13">9610406</cx:pt>
          <cx:pt idx="14">5673689030651281409</cx:pt>
          <cx:pt idx="15">22814</cx:pt>
          <cx:pt idx="16">10026427</cx:pt>
          <cx:pt idx="17">11674</cx:pt>
          <cx:pt idx="18">10028549</cx:pt>
        </cx:lvl>
      </cx:strDim>
      <cx:strDim type="cat">
        <cx:f>Luxemburgo!$A$2:$A$20</cx:f>
        <cx:nf>Luxemburgo!$A$1</cx:nf>
        <cx:lvl ptCount="19" name="CCAA">
          <cx:pt idx="0">Castilla-La Mancha</cx:pt>
          <cx:pt idx="1">Castilla y León</cx:pt>
          <cx:pt idx="2">Cataluña</cx:pt>
          <cx:pt idx="3">Región de Murcia</cx:pt>
          <cx:pt idx="4">País Vasco</cx:pt>
          <cx:pt idx="5">Comunidad Valenciana</cx:pt>
          <cx:pt idx="6">Aragón</cx:pt>
          <cx:pt idx="7">Islas Baleares</cx:pt>
          <cx:pt idx="8">Extremadura</cx:pt>
          <cx:pt idx="9">Andalucía</cx:pt>
          <cx:pt idx="10">Asturias</cx:pt>
          <cx:pt idx="11">Cantabria</cx:pt>
          <cx:pt idx="12">Ceuta</cx:pt>
          <cx:pt idx="13">La Rioja</cx:pt>
          <cx:pt idx="14">Melilla</cx:pt>
          <cx:pt idx="15">Navarra</cx:pt>
          <cx:pt idx="16">Canarias</cx:pt>
          <cx:pt idx="17">Galicia</cx:pt>
          <cx:pt idx="18">Comunidad de Madrid</cx:pt>
        </cx:lvl>
      </cx:strDim>
    </cx:data>
  </cx:chartData>
  <cx:chart>
    <cx:plotArea>
      <cx:plotAreaRegion>
        <cx:series layoutId="regionMap" uniqueId="{54D1FDDF-B9D5-48C3-8232-502EFBE7AC80}" formatIdx="0">
          <cx:tx>
            <cx:txData>
              <cx:f>Luxemburgo!$B$1</cx:f>
              <cx:v>Implementación</cx:v>
            </cx:txData>
          </cx:tx>
          <cx:spPr>
            <a:ln>
              <a:solidFill>
                <a:schemeClr val="tx1">
                  <a:lumMod val="95000"/>
                  <a:lumOff val="5000"/>
                </a:schemeClr>
              </a:solidFill>
            </a:ln>
          </cx:spPr>
          <cx:dataPt idx="0">
            <cx:spPr>
              <a:ln>
                <a:solidFill>
                  <a:srgbClr val="E7E6E6">
                    <a:lumMod val="10000"/>
                  </a:srgbClr>
                </a:solidFill>
              </a:ln>
            </cx:spPr>
          </cx:dataPt>
          <cx:dataPt idx="1">
            <cx:spPr>
              <a:ln>
                <a:solidFill>
                  <a:srgbClr val="E7E6E6">
                    <a:lumMod val="10000"/>
                  </a:srgbClr>
                </a:solidFill>
              </a:ln>
            </cx:spPr>
          </cx:dataPt>
          <cx:dataPt idx="2">
            <cx:spPr>
              <a:ln>
                <a:solidFill>
                  <a:srgbClr val="E7E6E6">
                    <a:lumMod val="10000"/>
                  </a:srgbClr>
                </a:solidFill>
              </a:ln>
            </cx:spPr>
          </cx:dataPt>
          <cx:dataPt idx="3">
            <cx:spPr>
              <a:ln>
                <a:solidFill>
                  <a:srgbClr val="E7E6E6">
                    <a:lumMod val="10000"/>
                  </a:srgbClr>
                </a:solidFill>
              </a:ln>
            </cx:spPr>
          </cx:dataPt>
          <cx:dataPt idx="4">
            <cx:spPr>
              <a:ln>
                <a:solidFill>
                  <a:srgbClr val="E7E6E6">
                    <a:lumMod val="10000"/>
                  </a:srgbClr>
                </a:solidFill>
              </a:ln>
            </cx:spPr>
          </cx:dataPt>
          <cx:dataPt idx="5">
            <cx:spPr>
              <a:ln>
                <a:solidFill>
                  <a:srgbClr val="E7E6E6">
                    <a:lumMod val="10000"/>
                  </a:srgbClr>
                </a:solidFill>
              </a:ln>
            </cx:spPr>
          </cx:dataPt>
          <cx:dataPt idx="6">
            <cx:spPr>
              <a:ln>
                <a:solidFill>
                  <a:srgbClr val="E7E6E6">
                    <a:lumMod val="10000"/>
                  </a:srgbClr>
                </a:solidFill>
              </a:ln>
            </cx:spPr>
          </cx:dataPt>
          <cx:dataPt idx="7">
            <cx:spPr>
              <a:ln>
                <a:solidFill>
                  <a:srgbClr val="E7E6E6">
                    <a:lumMod val="10000"/>
                  </a:srgbClr>
                </a:solidFill>
              </a:ln>
            </cx:spPr>
          </cx:dataPt>
          <cx:dataPt idx="8">
            <cx:spPr>
              <a:ln>
                <a:solidFill>
                  <a:srgbClr val="E7E6E6">
                    <a:lumMod val="10000"/>
                  </a:srgbClr>
                </a:solidFill>
              </a:ln>
            </cx:spPr>
          </cx:dataPt>
          <cx:dataPt idx="9">
            <cx:spPr>
              <a:ln>
                <a:solidFill>
                  <a:srgbClr val="E7E6E6">
                    <a:lumMod val="10000"/>
                  </a:srgbClr>
                </a:solidFill>
              </a:ln>
            </cx:spPr>
          </cx:dataPt>
          <cx:dataPt idx="10">
            <cx:spPr>
              <a:ln>
                <a:solidFill>
                  <a:srgbClr val="E7E6E6">
                    <a:lumMod val="10000"/>
                  </a:srgbClr>
                </a:solidFill>
              </a:ln>
            </cx:spPr>
          </cx:dataPt>
          <cx:dataPt idx="11">
            <cx:spPr>
              <a:ln>
                <a:solidFill>
                  <a:srgbClr val="E7E6E6">
                    <a:lumMod val="10000"/>
                  </a:srgbClr>
                </a:solidFill>
              </a:ln>
            </cx:spPr>
          </cx:dataPt>
          <cx:dataPt idx="12">
            <cx:spPr>
              <a:ln>
                <a:solidFill>
                  <a:sysClr val="windowText" lastClr="000000">
                    <a:lumMod val="95000"/>
                    <a:lumOff val="5000"/>
                  </a:sysClr>
                </a:solidFill>
              </a:ln>
            </cx:spPr>
          </cx:dataPt>
          <cx:dataPt idx="14">
            <cx:spPr>
              <a:ln>
                <a:solidFill>
                  <a:sysClr val="windowText" lastClr="000000">
                    <a:lumMod val="95000"/>
                    <a:lumOff val="5000"/>
                  </a:sysClr>
                </a:solidFill>
              </a:ln>
            </cx:spPr>
          </cx:dataPt>
          <cx:dataPt idx="15">
            <cx:spPr>
              <a:ln>
                <a:solidFill>
                  <a:srgbClr val="E7E6E6">
                    <a:lumMod val="10000"/>
                  </a:srgbClr>
                </a:solidFill>
              </a:ln>
            </cx:spPr>
          </cx:dataPt>
          <cx:dataPt idx="16">
            <cx:spPr>
              <a:ln>
                <a:solidFill>
                  <a:srgbClr val="E7E6E6">
                    <a:lumMod val="10000"/>
                  </a:srgbClr>
                </a:solidFill>
              </a:ln>
            </cx:spPr>
          </cx:dataPt>
          <cx:dataPt idx="17">
            <cx:spPr>
              <a:ln>
                <a:solidFill>
                  <a:srgbClr val="E7E6E6">
                    <a:lumMod val="10000"/>
                  </a:srgbClr>
                </a:solidFill>
              </a:ln>
            </cx:spPr>
          </cx:dataPt>
          <cx:dataId val="0"/>
          <cx:layoutPr>
            <cx:geography cultureLanguage="es-ES" cultureRegion="ES" attribution="Con tecnología de Bing">
              <cx:geoCache provider="{E9337A44-BEBE-4D9F-B70C-5C5E7DAFC167}">
                <cx:binary>lHpHlu22tuRUtG67KJEA6N56+g0YmuNN+g5XWhL0BAm6Wf0x1MRqn7wqPanq/b+qOshDD7MRETt2
/vN9/sd7+fmqfpmrsu7/8T7//iMbhvYfv/3Wv2ef1Wv/ayXfVdM3X8Ov7031W/P1Jd8/f/tQr5Os
09+QaZHf3rNXNXzOP/7jn/C29LPhr8OrqAc5LGf9qZbLZ6/Lof9vr/4XF3/5/H7N3dJ+/v7j9aOS
NZf9oOT78OOPS/HH7z8sxyK+65v+j19+++uL/rjl8FrB0+xTD6//xVOfr/3w+w/D/hW5HrZ8D9uO
gzxieT9+mT7/uESQ5WDft3zkWaZpw7fqRg3Z7z+w/atvuT42HRObyMWE/Pilb/QflzzX9Inn+pZt
Yt90/pyjU1MuaVP/OSt/HP9S6+rUyHroYVimiX780v688TZOz7Jcy3Z9ZCLkm9BRYsL199cLrMTt
/v8xNGvR1Kb7WTY02U9iiNuGOk7Cnpz5ZX5P8ojXFm99mhTU1xRu2OV3aude810TsXJfPfaCbMZg
u2LRZUx6rHuoT5VowpJnOU2+zPYwpmGwFBH2wwKFjn+tzD03F+ElosVsfMa5MFvRD9QaRf6Z52Fk
1Cz/PBcrz5mtaRJO4fjePTw1r/gpi/vIfFM5JyEJlyqjOmr5JFZeiCywA57txyAJLU7TbR37Ub1b
HoLq4DB56/huYs4mICqQr6tPnZ7mE9uWTxNjyojUky4pl4/F0RFOKCOPTcxkiOmwCYcoSAVinXAO
U6QppvtKUR+6t7BJEJGxXnBPLOc5eHJC3myT/RqMcRlUe/fN307CDnqWc3PjiDVAIXnRrBHppaAD
H+J8V8czV6fAPxZUcp8XVItZ0oxZdLwbAytoNogZtOSpGGNM/Tv3KKM1alYKPcEUf1hXtFmEGwT1
bubwqbB6GAIvxIG79eKypibj/lVTBsvH4PtiX8c4TtksUlZwgyOqWMo1fXh62A68jYOmp97Xy5rR
NV4lnb4aRb2FV0gsVAbyqDq60NxhzUB5+YkpOvuY8UYFM0/MeCkj7h/T6LYe5TYN58sKQ4EuTJuZ
E6b3eU3vCtHG9a54wA2tEU1fjWg/ByQsFVfxC2HTq3FUkgZkk7FCNMwQPQuSr3bHnZfZp/gJMcI6
FscpbVhxvzyfdq0YqKRvfFpZeiEMpp7RObr4BxKHrqgj+w3BNxuPWe/7Efph0S6M5WaNm0N2at/r
eIzrowWz93KLXZ/NbGWipX2QBVL4lHxVh4yVPOFhwZIddul0IrQcdvg8UEI9ijfZodhNp+WU7Abq
FtQ5VndsCfLHgTrcgEG0x5XuYS6Cggkr7J7wxeN6omqrHpP40o/ic5pDBwV755V8Jqf5nN4ve95A
7ObBuKXWdqU95dZxr1lF69jarZHBnN27ZA2FMNyo3fpeHBBz2BgHa7AIe5vEBiupGDZpnHBCrY0O
GnZ3G0cW0IxLNoia0qGi1IndQ8UmTN+VxVok/DEwRSGsYeudHM3HxwARqjtaXoMhucuCNMTbMZqD
hiLGrQDWNUw3Dh9Fc5dQsW4aVjEdyDPmuqc1z/hIByo6fpoaml1an6U5tZnu5GZKNonxsi7M67gH
Ab2wMo+tKkx7Qev6tBhB/ZW6kUZfvWb5dD/0wbiyLi4d6p7XRWgvHh/SD1PS/DI+CHUZX6aCcX3t
r911ySiDo6vUdIapT6l8Im9MH5sPpMPC/pi/XIhN6PvJI2KBUfn9CRmtcE3Ao0X0OSVX52k8oG0a
kIN8zO3+0WNoK+vzoYgXvowbVq5sdXnHbVOkE/N4z20ArTR0eOCuMNEj80xHEO6HdFjoLBqe5x8t
KwIjXJk/G1RCqGFmqWBBKSW9T9XCuomuOC6MqJKdWC/Wxghtlosy7FuhuMn2T35vMlYzPO6Sp76h
/t5dKZHhChs1F3XCsMmcD2hoLGmXwkIZ0cihP4wadGvFW5uO3BQVQJAVVCIPVM4gkm1AiA019jOj
u0GI5QmzgYUeYiGOUtHmrOcTH1gKqCyMgBtqpWErzCBTdIJAV8xL6RKNELPCeeuv14KnfAkbmt9V
Lm+JSMi2nA8+5mkXopzxzqSeS1vmbY24fpqfePmEDqMrJImBDUg30zHnPQn9kbU5RSjCgFBzoEqm
gqnhU2REwRCkgGEtc+O/kPm/IUfftv8NN3qWY7rERUDQ1u36X7gxtazcrLH3aQVzTFj9XPd7H/Fx
EF5Y+Ax4sKFlPLEn4+iZUXNo73AwxGnNE0PoIi4ToMuqFhqFL057INN90wfOxMnEW0T76T6o14Nz
buQqEjPkZO/kG6N7QvUGWQC1JRAu76LkvqDuzmip+Zh9Jv6WK3kie8MCAnSE21JfbnXkcwidyqXV
N6umq6gJw4iuHN7dWWH6YAzMPdrv/YMGKGq2GH+OXCG6CLzrQ5o4TB9sPyzzy5yGtQ6dKkzCVvJ9
4QRtH/u9UMlRDRvLp2t+v2/tC+7i+eQ74saROGixeGloJ9lCNljCmxcaV5fpDDwdzRNNH11NS1vY
Otw3r1Z3V/ohPGey2HG2Xjgnx/4RA4ihJGEWl6LUB8DGAKc6GNtTD4zfUFE3m0RCz179nFnJqxfu
FwFYzeQAQPJw4wOlZkr1Qw/4hjsIy+JuptKYaSvQE+2XMra8mIypwEG36eUUlPnWK4rQgA8kaAo+
KPZ4LnxeGpSE407XfFskLN+Zm+zkBiWXG//Q5bSKO1XGtUmxJqGxTJuiqQIlAGqxG2XcFTrww5R5
EWtf21Gz1DxVOsRq3c/+oc2Ya9Ouwww5ENCB/lirkxdN3MqY7XA8C3MKO3lK5NaYd/Z6mem87JAr
RnmUdN2VvGE+4HY1UROmbKKfTi5ajxqwkV7rjBvBbUO3Qe3ReZtS26noJYN9qfPtQDUfXkfh7WJN
+Pvg8+VZdWGKAjoYTC4hhNDMglwDNZLTp39YgcgGWt2brriUBnPfOgqSzibMLMOqoGSK49j1z2vk
V1T1bGyi/p50NFCaOgXMIvNXrssDITQtRc4Tm2XZcU3pnDNkn/ImBjYxPJrDkFAPBJEz5QW0HT8t
o6Huod/XQWDuu9A+rAfaNrcXlO3GHIVxSQFJDrY+FSEMZU3Y2oXBWu67gZ9Usk1qtr4VM9V7X/Fm
ZWYfuMEa2Yd5s2RCj3TalfSU96xvggoFlzsJKg4m9ATTDHOmQHUG8MYl3wLlZc5RO8zP7zI79OIs
8KxtwQj1FdV1kHa02Oa8Yh2fF5hfV1IpYPcHQE+jUF9rJdIyZ229hcXVLR1peu+yIl6Z+soeHNiV
K60YOgFs+6x3hdfSteFwawBR8ljTBaRHsgFCoK1N5UjZqOjo8HQIB4f3mI4VLU16t24NMdjUuHf3
fUB4+Ta/VWcDAB3mOGLqQN6B0/bU2eVfztGj3am79gVrWZVT3DEHJikTWIFQGQQJyFY5NHefAF1Y
MVKg4Wh6D/HlksQA8TShbi1qk43hFKXdJito1UToYkueEapA56CA2OHA0Jt1rxrRJ0F/Z23msHWY
gak2WeFs5uPSswKL/sMcmHpNHqsprD/bgtvPVuzm1MLUOum3Pm4vXUZLCM2c1iF8qksCC7bhyubP
K5DQ+NKfqjuZC90LOEmeEknbmRrh1HK7Y9bM/JNl87IN1AYXwliZndPiWGpuAXBg6mlgXvQ0YYZV
0GS8+xjlhzrjkuYrbU6wiH5J/VqQivoOM4dDCWr1cdxDh2pq7GzArepIWoFzChP4sLyhKJVBu0c7
dVZOMNVP6bUU1Z2xsRXNtg7M39N86AnLUZxVm/4j2VoiQZRA9J+lRed77w0ZzCI0n2kJ6GCx4qhe
TIpq2ljU2apzUVPY087C7ZoBe9afztaJxkP6bL+ad06UPCZvpsFwC4ItGgqxDBQmvk1jr4nKScDT
XivSoH8868g7oIpWb56ATMjPaLHQ9h3HHzrK74f78d5oGEx++6nu5REyMpID1FLAl+e0CuUXecFm
IB+zXIyQxYz7IuF5COlItR1g8a7kBSinz9hy6aMy9OPJBAIzTvpRA27arKrj8zI+DHNoTbC3aH7O
xLAv3hfMJeZYsv5YHOuwe+tTSFqKhzzOYutkt3SK5LXczAe0607DS3lu7zUMwBNzSwvzbOycS3LJ
XmCtsebd0e6oGaVH67nZ9lmwhJqRMI/TQ1/SdtdPvPvyr1mMQj9qRPG4PvvOTrmiA1jfenv7mN+1
8fS6gpSdebFSoz0iFM4DJHE4FaSnw0QhMnoT8sgoC/MiRMN2ntkCsWH4NN+U+4zwPmfdozFtvDYE
OswNmOhgnOjHVtNmu/3YWlefuvwjYSZoRQNyupL99zoGbIZ/o2N8jDwfvAjTNpHzdx0zLVmWaiW/
qoX50ZhChtmLgcNaUa5A12ax2vkwgDOmkAZC+gnZ6XYLCnF7fpiofdOKHoOdQh8Un0FuDbuBjxCs
gcnSFESGKY5F1GxWGnehDjPGe1oI76H0qBoobRpWv3m7IUppClgPichNCnuAJJ+Qp/F5i7cJkCYg
3RSMmQj2XsaCuWT2+xpUdD/sYA2Z+zTvrF0wPTT0BeZonwcGI5wmfKXHox34tD7NMSclbTZ5gGL1
Vr6lkJ89ele8KQ/GpqWEmydIc1rYhysrPryo4FFOF1C5BxR4VDiSDq/oBNkE63dZ1MVpeDkN0E8B
t490R44r2yy8BfzrgnLDlkgG+QZoTuR0c1Ws3Dzr946PTDLzNILm8I6AtzQJyocEVJOi5cES5k7f
HUrhx3rDbZDGXO1hg+YvZDvsZeDyZeEdTPaZz8dbnNAyjb5j4befLtnfHKD3pl2UTLM/bLI/D/9j
/7/dt3/eHvvX+ZvV9q+jY/tZXwf1+TnsX9v/886/PQiG0x/fv7l0fzv4vyy7v3pp/68X/+bYvTe6
Hm4GYCqb+q/eG7Lcv2yLW0/+5tWJvn39n//5N7fu+4mfPh35FSPLI74HLpjvmcQBL+4Pm87yfrXA
cIOTNia+hSzrT5uO4F9d1zVt1yG3P6YL5t4fNh1yf3VMYjqeazuWiW3r/8umI8jDf9vCtgMmILZc
QlwLgaNootv1v6Qi7WL2sijHL9nVYAmhLAnlBEJlNMvhUvuvekqnq7SDZajre7QwVRN17kEa8wbL
QbTGvB4Km6wWX2X13jvJslk0gLC2gSOzJQMXxDSPeU3ywNcTDjJyxZ6FN525Hx0tqZYpyEc1u3t7
lN29ZdXMLg38qA0LURfPBS+c2eOFLM1XVDi0V1P9XI6GEfRNQtOhw0KZHronlt2KMbeLcFRet7e0
Axle55Y0nUlxtxjEEit5n1UHPkpvW8e0OejKmE/jUD0UntdvhnX1j11qJnwq24mjHMlN2dUXhc1i
t5RJsataVew8c+M1Qyr6yS1Oq/KwGNy84jNxq4TqZMCbQT+7iV2cxwKv+2S2EyWaNPkYb+93rMY/
ZnJ6N7U7xX3vz7SW47CtuklGJqm0GHw3j2t3AiDszZYbjTVGWT7mIQHTln0/79XNR5K1Ov7ucpsX
QEFqjozB8yITV22s26E4mAUCK9CQx3Y1lkOWpyjylyShctF+nMq5KYK8JZoq1zU2lb8Ym+9f7e1w
RiSpKe6HhNbKy/lqGIh2vWFCQlAvB6ddlsOAveVgDo69ndOKkd5AmnWgmwcnkFouT9MqyzCvVhzq
qTYvJN3joTJHaq4LPqWJb18XqQc2626IbKyza2VM876y/VOZD1bY6xZiilipioyVJNvvZshrmy8J
2ZTT2azBQrRlQR69fBrCpl8Mgby73KicHfIQCWVrP03ymSQcLap6H6zZAxPk1k3s613nkZoZptPs
TLL4QVYoKezEz1jtd064WHl/RhLcalsiX6RVgYRjgAf9vYrYr73jz9F4fpXFpdXXp0G5s3C6tWdO
L01N3SSJ/E4bUZGsCaR70LS5DY7WdxfIWja8yw2yyecFnIxu1JeJxLXTBEaaSvCTDEi1iGG9zaiI
GzsdjtlM9kVOjE1CHDMqbCujKZr6o7w1LvEp0iXEoEc6i80yXzYQTjlHvp3Qpp5A43T7csnIh+pd
EIXzNpm6/N7ppiys+h7zaSwhCVurd1KHbVMRaio3264FWGW+a9WgxIgBE05QJryshwFaH7bZyV2K
dcVU7+jNzxkxai3GxFfntencQDmQ2C24eJ7s0nswxjShxui911XrHX4ekdyKvAkyLcNqDE4SJ93X
jXaZK637wlY10Gpn2dt+8VeRjvkgXKQkN+3VvE7T5DLi/jzwb6dH05LcqLS1k2A1d751ZzX2nbZA
gTaoz04A1e2zp8HsHerm7Mnyy5vHnI63I7vwQMjnxRT9HKpXpg/9rPvjd+O37slVy9XCrrmp89o5
J6X+8HPDZVVL6siXrjqX7dCBbDEKA0e46upT0+dErGNRgaHl5+G8NiP7vtMwEpvLNF04KrrmMCZQ
GigJW1x3+PTqryy1QZ8WJDtk3Ti9LNMKBpljJVBdgX3rlDPeTVb7CEsEEjjRCTedtnkDaLHr8a3M
Gpu7XQ3Jl+OvFKka3xuD+5HlqBOyXRpmjQ6612Xy4VQW2F5kmU8u6bbIIP5BdlazXUrTFpVvT496
mA7JlJ0caTX72Zrta5FOX0uegn+PxnHblIUvRmsFE8jzPZFqyTVKWzHX2bw328miP2dzGH2564Ef
mDurLJ6UQ1Mzq0/upA4wa+sWgPLByNP8aqRObDSztVG9Cal5uWYYUMi5Nkn5NBdFIVS2GPul9oy9
o7NkpWbrVTy1nSiH1BmYRrOxnJYnvYIrKmXuR3aG+uParst2rc1tO6RqUxbDl3nb5Mr2AO++0XuC
ylVE5iUiU1WddJfVkACmNlXFsVqQDBe9yIAQ2T76YwM5IDb7CNmEW52ndt8NchIv9M3H2uSaOIel
T6eMYTvJN82IQwCQmJRtf8z9tT+qGTDVbWwVaEfP+6KFDLMr7IKO6dwcJl2Ds7wkiE196lwr1d7b
1TBu2rm0wDtZOvbd+3QwM9oNC2EkKyDNK/HUxe68nmvPNJnX4J57tcr2g48oHklz/A4+rxZrA5Bs
pf1bofVj2qF2Q3zDZutE1K5eVQ/bOpPMJynkqcZwwZMJjpbCgIwAjbRomuolL+u9QxrypQfFfee9
co2RzUh6vO3dJWiVVUIEu4PA3mwE3dTi+9ZTMCDPBNNIqtOALcBXr12eGrLcJXJd6FjqaZ9Nco4K
a2w4hs0LDqq76TvVH21cLLFhpc9ze25MSx/wbV3nEVw1O3FUWCcuzEAzz+eclJqarmoOy62xV6Pc
LXgJh3XAD3MmX6127Z5MMm5bF/JTbMwguFsX/JcZzApvLnKert1ynTLzUPjLOlKcL+rDRBsza8CT
RhUK+8K2D9Wab/pFTC7OHm2vybdVks3M8BLwzcZ+3HllCynI5GMoqtV1lDhV9zzrEe3SyXtvZFu9
/u1HmqYzrC5SoW8bdUKXgSOVjIGfNRVk9oDz2a0ZIUR2FkqDYlkQd7LECXOc6Z2ac8yHGU2vmfOi
wY1Np8Z5gkoASCHU4wvK4U5ZTnmM1Uh47Y4lA+EK9SV7xhDmqnu2ffiSsUjwABMj7mSO761StXR2
lngxFAqR6eWX7+Z2Kl+8LjZadfZVvQYkdZ483ZzaBswtLMc7XY3jnfKcI/YT/5AkBWKqdNtNbeZb
dzCGKynX4ThX4HKsUsmNm3Vg+2btelq6FVBZDhdUE/B1Pd/ZpGvTxw2qrQj0qQ+ah5gR0QO4sSAp
gj6ZEBurhPBsct29L0eynez2LkXgvnzjXabShmcFFJhuyGzdmiFee0j5sqp+NMxCs3VB69lHiwyH
kRKwcOPMR+69HPotMRKwkzTUP0aorO/WZJ12CerFnDZ9BKIJEtgVrydpQslpzCo6GonzobqRmRis
NzzN1b6wa2ffDAiKf7ptHz0rfx4JbAh7wlAHyJfuOZ/NrfRae+tURcvTqv3s3BE/Sl3ZYGcklkBO
Rx4tbBm0TqZy29u2aBzlCTPNrIvh9dalHXI+Ya84YZmOodRLBv7hBGq5A8EhiZld10lb+8woYp23
B7fI7Qevgfy202CPYZUMF6cGC48UqHhNCI7bzIym3u1f57kDd4Jk4JsgSO6dkc5DaX2McLrRY3ae
EijAJqsqNmMN5bFirvqzTLokHNJ5FBPUBqRv5hR+mDJb9iRpPai0bO3vs6Ox+aYTVyOoGc2rIyrt
QjG1ziVNW2XvOtebdhD4GSB8v9K5qsf93KsGPPIeh3MDU9h583PpWjdGcAq5qdNm900Vxug4uwop
J0yQAcpJD+MRaKHj/Yhq7uQdiksf6kBr3S5RRfw1rH1/Ps1+5woDBOaBLJocXCeb6DjZNS0qy44W
39P7wZ5g8P2an11gBF7OurnXA1BGlyq9HTITscEi9iZbnc23aP5ulqFwqbuoIZjtUZTD2lA92QTI
wDcDe6jJwbfBZhssD4CnSYc2SKd+twIbfNx+zDrvnxzbuCqCH5Isd2KSlP0R5zk4j8rsuVvW4CSN
ebEbINEqrCH/WPvhq8ja4c4BbqMk66HOXs3O3kNtFZZ//rot7LR62fb7/L/usOYtUZ4XK2zpS0bm
DBTl3B5A9MG/SJiNaAAsU2oulSgsMEEwNnX0zU8IjTX1c5g0t8YZb9qshSxpaRuQDGAXWVPH0l72
OztrNj91QjemzQvoDFoY3fLeQ0nmp6y0V9+G+qa6N/IRWPuWheZz/WWtXpXxDINScHs/6PJ1vINc
ZrxD5hKaTolOJCdscJCx+17K2ss9MdVewQD3Jzlku+9mGFG2U7fmL+cGp41kUT1lraUYgVDcTIaK
Xadr9ustj5TE2Y29VezKxU+ZPcOCOqiCuvqt8dI8g4qLplnZVeybv36S2I2zZJVibuRAYhwAEGpb
c7rJpwTvk97E+25tyP77MIMNJjr4rwkT+eAltgT0SeandzLx3+tMurEDXw2kyl4aC7Jc1Q43EVTI
sDRV9egTSLPTznozvd6laEpe2yKTx9H3etFnJZSTknq8LmW+Hm2kIpChepDWnVEu1aVK6+CncLwd
uUUTeH3mhk0LNTFb6+Gk51TuVLXs1NI7nSgb+CeOrI1VObbbfDTcHAoKUTPOzblIRhklnp0xjXB/
KGZb/FRetzWs1fDz1LebUFVJExpO4WyHtLQ41ji9pGn1Ms7DCyzctDMGqa4J9ofIcdHAyKzVdbUc
dfUGqOFrCSlMIZuLabYW9frOCGYf6qkegW4Mbgm5l2vdta62ICUweTWPejc68JAzT33YlUZ1yfIq
ZQtIULb6c/vslsVy7PoVHPcUG6F2jW051klgzrJ7rjCOEwM519GvgKztoklPRlOCb+emUFYw11Ed
SmyBu4/s9+R/sXBmy3HyWhR+IqoQgxC3DD23x9+xnRvKSRxAIJAQIKSnP6s756YrtpNOG8TW3mt9
S32CJ6FL5rdhGFDbvb88Te3Hqtx+CVLoIm2zHVk1/BidX58XsmBZ6xnGRLrKpmxaMXxE3vgQ+UEx
hGFSRINNYACigw57+A2pJGZ377kbRaGHLtCOh2pVe+dR/2QD79vWdb/343XYWaIxNC9TYRPDH/k6
s9O0VUA/XGBh/bhtV2+bzkNuMPDpJp1Pyqh+v4Rq2c1N1tJaP5POWx89LlAMqSyE1xXSvgx0/aIB
f27dApSEoFFNE6jPsh9yRl6ZN77qmrz5gZXZjDY6i/8m9Vbwpn5vIv4qOH+TcfWrZkEZUt0XzqmL
Sl2ftwLjfqRfILzGOujyIErOvGGyYH6H3Xt60Q0PM2psucqSe93D3DpYMKvflNFSNhKm7Ozv7cQh
LxkGH2CiB+HYT746FCf25o/xC5tgbrRoyatq+m9c2+DsVe5SJb3KJrPYPFFBNsp0ggBkdeGnesIM
zfceAWcx4Mqc07Ur53WsPnuKTWVwfzFJRMWYzk0+EfurEjQohAbs0rVpcnUG0+wM2gdsXpCH9dpe
e/WbtEJc/YmhItifiWfCC/Wdnxt+WRpfZE4+pEGTlgPTRW/jYF8RpzPZhVFmtuA53JKHlgYhSk4F
PXnZDQJy1CAI7LHNPKaS6yKtKS8YbYfDOKsHyuFjUMaiQ6CAV7WLhD9XEVhuHVZHRd+bvsHMT/R8
TAbjveqo+9m6poOw537UrEVVGbpdlXj1aWFeffDhHInKf0xrSR5Xz//SsTDHVNLd0q1AhazBLjHy
5cpqb9+pet/psbmk2FAuCnLbpghsETyAcph0ITo/ayCOldHv3hvZjusWHxa73Wz1Q0j/0xMbzksQ
lGPiD28b1aVb0udU6PSPHh9752XJYunjIPAQxRNzFy+I8wh4zubxCPQahJSpnnNOFpbzcHvueVgX
fN4KDK1+pqPCYy54YaRpsmEdbb5IsBoxpks0gaIImTmtqRrKakzjrOs1ELuVPfctcEc2dMPBingX
t+5l7KBTiqrihZqOcdJMReD1LlNb8J4KEf/XMRfvoqmvM5VGYz414OqUFel1zuK0ladaUTggMiRl
uvUCvwlpDtCu0IaEw7Nnt7+YMf5yvrWlSyeZB9JyaECGZRVqEDFABjwlz01dnxWPMtlWZViHKgtJ
RLJUSUwidnxIhvi0SlLyvsJMK6s92uH2ue9OekiHo+8vMKMgPeQNJJDMdCGc3tlE+0mu6HBGf7xa
cvFX3A8lpDsxgiviFpJVY9Af+sQcpiDGt5YN9lvqmdxyOx7Xatr7LPkb1pDkWk74PiF+VAZb8yHZ
/Dd4q9z4NLX++MIsz/tY7LlhPBs7yB0cQl8S/ljMBHZoGrscpfy0xVNJqRtKnUDqC/zwoAmoIDOf
09krel/ZPKzQ5aMuQE8eyOvWekWVtvp1CNqfY9P04FGSAcrTQN6nqT6kujsF9Rhcl1U++qAtkiT4
48t45ynxYO1s8rDzesBk4mVt22W3eGo4uXqqc+HppoDoBgk5gZQVivWUJOahnvtLF1bx0UtBUdLA
nNK62Tu+oA1i629sUTrbTPAYb/qVmZacBy7LqEnmw5D8bGcfE6QbSf7Sjvbkk8b7KQxM0AQu0tYA
ngy0D7XC0uS0+uYDin1f9Gz49PxEneHykzXtdyHxYXZHKkJTOXZ485N2wcM4uY+0n9+qrv17uwZF
mnTvNrB/lR82O9Uk3d7282Ntvb+hYPw6hIZnEsLWda2D5xijB3QQrx3bkvQDWBQU5UvXDQXEzv4I
NfYYjmrCvY+CvQsNNvWZAaZ8shrOQtvKZi/nhGWpjR9Zt/LcjMzbR3JqMkZGmVNn43xzj0wH6Wlr
9Oskpds16Y+GBA+Tw5wgQNttJPmvW8QfvkZZOHLQgQGWwaTJBJu+B4Jjhj3EgSRjPZZmolu0iyNY
tiZ4b5x9n2bWFsmQnutw4NnExV+3RCyfRqjSs5owDwbOgL5aHLS1FZiVZRV06N47jUYenKiWsjP2
70jrM/TAtrTJ8NSH3gO3FdlvmwES1JY+GtdTi5rluVUVTjm5M8pnZVDJn+EUaUyq4qXnQPWCKmAo
K5hODRthdSr7YcWaNVHYZmHq2uOWAlMQzfQkem73boguqwFQ4nvLicTHYEqwTy5EoS2ehmxWEeCF
qfsDvR6WPA+7nXRgFHhI5VM7rA/odX8Jt+bo0KJMAxi+9VKt15Nc6bU++7HZdq5a5S50Q4Ftfcyc
30PvngDNNmN0sW13k0WSYiJmBc+tvMc1+c842ZdhH7zh7d6HfpiOBG0ORsONlNIHZtRKCs0fnXMe
zKbPbNynRZsMv1BSvpRVe3RdY8FsuOQeCko+s/XbRerbJFjs4QiGd+YJ1vC8D3Qw/lQuvVQY2oIk
7R4f+6mDmt/1u75Ta+bV87PrYTWISWPps59w2casbqPvehto3rREFJLGTzUb4bO3wSfFJgZtRwf4
pwy+u2DvfEzDvZJvSo7xD1/O3yG0sd1UqX0YTWA/5RDtcM2+lYOKM1YfviHpEQ/JGyVqPEnXYpih
SudorFlewd/qqKhOCpBXuMgIZWIGIzTEXRGtes5j15FdOu8q6niWkK4rwiD+wxRE8jD4pjH5vQQb
BAhIOWVn27eKhqd5cizTXeXDrVk/m1Giy607cEAGfjDGP6W2x1SE805VPSDTpfuJ0vSHJTXJFtq9
6HGbSpdZqdpsqBPgkHYJC9Iu7k2DDNokfTZDgoFHeFBc6QyyfwWWIvKGk2yczVQurGenmG2w1hcB
BXOR7dGrwYim4/rSNt9cFpgc2KGhoB3aSeSuYp9rA+VAbhD8UJZ7NHESQKmqimqgzdFNnn8csPWv
89rvMaM9ks6kR9bCXJ8a4G9tWmfrMIOokdbs8KmqpyjR+8ijeg+zq0gbis6u8rs3Ez7Jli+nQcbD
oSEaBhoHRNQAG0uSJbc0jH5GVIDtq8PfPOlkLjv/oRW7yggF74hXpYCnmBF/7rNFqJ8UjWfuiOHA
s/Ary9gH1cC0t5PbFu064u+jZTy2TeIwnED0jvwtm8UARsl6uVhnL5vTcSnh80IvCtPLbYKIR7Ax
umLe0S3fXTJRIFTjUK5LfGksNl66GpO3nbxQqS4IyhzpzUrCNH3ltPoVcgiYfT2LZ7/tT008hZkM
LJ4jsR6ohiwD90Reqxj+TivNp3NzX45EzlkdWaBxqv5KeIJS4kYsUN1fVgBTftw3KKGiKfspgYIn
3XySHDzeMKWf21itj7ibl3RSeYp6CMcMOJsT6kS3Ks70KI6p36VHm3AA7uNTVa/9bvXHxzDe1EOU
+IVX9YCBWQpAexl39cD/MK7VU7vJnewsg1QwTdhReZ/b2Db5iK2j8tjvoPa7chkgsfVoeZJKLfnm
zc9ew6BlCjrmXE9dUU1pgH8Xb1kQgxKbknTJpIEIMRv7ceuVhG5k7pkZqHCkngZWj+ckBTvhAjLi
Vyc5xb3cqzot0wCinERgAX1qdEwwU0+rZYe6+9VQN+3gHkCxBa0k2vDBj2BheVvs0B2sPh4u/hk6
wPvdjCcWI6II6zRjmCmzyvOnUxSkUPsFPwVNjckl6MFsTl6HD+HzvRMdHEL6Pvnh354jWjFFT2s/
CrTq/KFpQa200CekBHK9EtiPsXrlFVpFv3dHMsl3Dw1SFlY8Ko6UeH8buw1oFVbUQtY0RRDrP8Qq
Xbaiak/+FJXIBtkLfGSINlsVnLdw3S4m8JbMu22MLg6x5+JlsLU512l9cFE3HkdPvN+/vfEuOnZu
fWvXNHwKJzvv4ophBhng+96/N7I9lRQQcxOjYfD8OT63Kd1y35LcBjy5wutHv+IazK34SvpNV+BN
kSjR/Xi9v7hu+fTHiO39OpD7kSks4CXyXwSN9ImqQf77Mgk29xTC4hpb8+R6FrxTB8YQ+gUULL8a
0XUla9mxhmZ9MMJQH1q4zwIzFbrMU8UwZwu5QqfzUHEiDvygH404O2dgtDY+q8/i5vCscusubqiW
oyQ9xq/ITRcZc4Iv2W7h0VCQuNG5mXtAmG4My+rmaE/jCktY1uW/t0tnUAXd1k6lddv6nthsrjkM
Z9JE4BqYeIq6AbCgFwY5M6y+knpN8qndsE1X3+LmQDc3NSCK3M9A2CRL09iW8P/i3VYp+Qm528PQ
E5prqEU51FH9OZj2pRPpelaGgrFOY/4CefOZTlN4SVzfvTA3o14lJuqu0crtUz8tn3Kb4tfUNeol
qL5veAadk/ZRGjs9196BcgpGGA/+LjFSfU7WHuMxQQyiuRs/i0NrF+rDhkDCE5rqsiGyNZn10jON
2myVmNfuL83CzvVY5/qmEdUBrU9+mMz5aOeP2q/FLxMhXdEH0Vs1L6XcWHVjOLJ2G6LjP9l0WG7b
la5LNM/Jld9emLf2Z1XLg9pkcg4cgh2si6NX78ZqmLY6rN4yXezNAUtrAGREccRCWlXcV+H9LYK+
9ndkxQxUY0E+mLFecPfYlpsVPV2cTgmcqDg++2xFjMvGzOQVepZqF6SKnEZdq/P9paudBDi2LX2h
VRNAmIYUUESQqC9bCCKiIN3QZgQoA1QXGOhjx4eDAGHyMMxb9WBVQDFNSlS+G1ZgrQIfQZc/YeuZ
HYM8MQ9Bf+mTKnwg1CFesu1FbFHEm3jDKKFtW/BEpsX9He8vHmTPQlYTGi1F+gqmYepfUk8gazDw
82YLLoL4Gs0Bcj5UhGUtGaI+jEyvvJ1d/u/d5xSTa6wRK+sq8lpXFbQBP3FRgc5jy6hMq/P986Z+
1QJsvalLfdSL/H7d/dt117vFhi5vInkefY3e/MaFOOiONPG305AAIsGgg62rr3bGDupRasTFomS4
SdMdfu9AtmUTH1przasayEmmRj1WKVkz3tXRbrbDpjO9iq4QxvxOOVxu61M8rbVOz9EGTXhhaj0B
w/8NrlEe4puUu4mbXKws3Q2xnp6Xqj5U8xBfdV+BdLxf2L6VVd5g7j9Ln37cn4ZujhENhJue1+lC
zmEXEVRL/Ek2m90t6VJnnk6aaxf9vv8vESbqa50chxtlpG7QEYaa7jKu08u/ajn7/kVY0eHDmv+/
1AHJ+Ej42bMOP+w6tCr1PKHtqserniBU//sTr8PTkvTl/R7cl8v9RoxgJnKfU0sKv8McpyDMDd1t
OVIoU+nKXE6Hlu3uT+Ecxw77MZmDx6kRf6mS0QO7vawKTRRlHCEfFj57cWoOgnbLGe4Y1O0gfGcm
mrMNmYar0NF34McbcF6/PSxcJDD0Ou+Kfr3JohDCkmupt4eQaz+Gabiw0OtfV81oIflIwT0kpe59
+GcgZ/b3xQE1D+7+iWN8WXpNH3swwnSGo4Nr5BfN7NMDkWrbDVzsUamGryFhGrPkhEYKWm9me9vt
gLaNJ+Z5h3/CLdrRy2zg0dzLLga67vTvB2zavjuvEftY1HPRzz0YJsC6TTpGTxobTcz187o6eQAU
l+LZ7Pq8HsVykUjrZqBt/AMRQ4B4agrpJREUXRuWrwTudlyDtjmqmQ0Py83+b4cF1H4M0H7Wcu9F
LXsDdvECPEL8lm4s/xW5tVIfhkQYw0J/O+o7oPNvM9GRqk9EpVu+RgGw+3EJsjQGbTYBUfvDq9dG
V/PBkE7viE/Goz9iwp7XpkazdVOe7U383mJpCxbR5nk8KuovV89a1EbV2n8c252FkusWFesEPtWA
FqMNzJw7RCATv0JCDuUZbuR3HW7e+79Hnm1D2SCoZurR/vTpAN+twpjyz+VJg3rN71RTePO01jB8
6pr14uOG8r7z3oM7Qkab4Y+XyF2c+P1LkNbAW/BVbdCa8zUGegPj7a2qp11D0xHdutsgpW/XmHp0
1w8DOwNOLNZoDd4MTR7vuyUwlt39n0nBt72/QRi0N4LlvmOa25+UgBLbecGcDZtpi2gLg58pTUrH
wv2/i25CdHr3EnF/YIgBdcQ8Be7aR4DhXuXuL662olgXbBu0XR1CMb7cO9KQty0QL3Un1991PL7U
G5S4wA3wxhCCJHO3E3OK//xWglwqPMycDcmINt2+ikbEPW89mdUQweeOIkYQmF+RhqvhA60iPY+P
yxRNP0zS7NsOZuGt+gYTf6JxjX1cT7gLE3mFfPnvV25qag7BYr/+1TIS2yM2yyH7Vwr6ZT4sEazY
qArzisn+c2xXZCYX8xtj8y6Mlu3tThVt5czkaYaL9ntqQRWwDqIR7shqjyhlgPc1dXCEq7+k7ucf
ceKhUREwnePJAj1cMQWwdEXC2YDfBp8ChnP20MCnWliUnNWeSIjheFNe+18bmv2Mwbkk7DTAsL4s
8+Cyqp9evYAAV7M+Lle7ovbO0dDsjbtybEqg5nfJHE4nj3CM3BtGNhR/FODYAHSq1Y7clle7ASXi
SYr4aAhgvQnT0xyZcV91IGJU7byyDmNQlDEbHjuDMMgoKrdjyvf32j9CaR9/3e2kxVRrEddeubUj
ZitdxdhAGJcHtnbJ6xTyX9qb1GvXy2G3TeHO3Hir2MivrqXhJSTra9C38Ij9FXEN2/Q5cMBpJ7z5
Q829OQzQruFMfQgzb2it5u4w3L7sG/Nqob5c75+ho/Sjs7Q7D4x+3o3uiDB5DVcLf31sv8Yosh/+
Mmxlx6uvu1NH0aMXq2SYIqAjPZnJJAB+IDK0KlEPA6umAl4F/IaaxA8rUAPAOgyaeUYSkBDxGP+f
oSMwIiFlBQdP2F+YxEMwaMt8DEODOjltV7a6FRShn+5cTA3uz/KLejXSyDH0rkmFDLH+qMdLjRJV
1XYs7y1By3pkvDniuLNqNMAQaeA8Pfwrlg0QX9P/B0UCKtqtSx0Hp+Heo74xI5qdkev4UP3CpyYn
q5v18U48ch6BcoLTs+dQrK4pFwD1omorvaSpH+kY/SZQPt6hmUTHyTAPe396WjwaHtvA/2Ei9kLc
wv94on6TFe1/iGFA8Ir1feaTpL+EQXrw+XCL99yewyiYpyffvleGtx8xfCJyYwIDEniZscExWaOb
AGai3d32RjVJiyQRsjSGeIAp+oe78Xd/aW/XEW9/mqq2KsjYP9F5aU/RXKHmt/atccJ9+WBvssXz
o8wCcthBfBxe6GL+086Xn0T2D5qjsWcGajy5wYPb0sEz75AfaNr2Naoc/MtmrvfQIt2ZM6pzliTy
aTKf91ED8PPyNASR/8RqJxCObsilI4pchOf/NnfULhU4+sDW7AocLrkGc5BcVYJGki5BkttlWU9b
svTlsj0OE2bhsILBjk4ZwTtx4yJrvmaakccqEXliq791HYJq8FjwtFQ9iARRZ9M4wxkBelP5Isia
pPmhIxIcMF5DE06X5/BmVyXw6PXkLWAv12/Y7J6vBhwqITGKVEhde+oY1kn/FNcvlKQQZm9HWTDz
ROjiXrd+F3seKOlZF2PiJY+6R2kFRLMzEOxKoUdoGZBfeDvqvbYdXBlYmSaKMWTDLQfq2bdFT1Vb
mCr9AhmNPGZKz0L07EBhiXryOjSQBebkaFODsx287jq0PoKX2wf6D3/XsfSKlRbu62RGmBKIcAa+
DtWQjodogP6SNk99y/18YwC4MKN+zTWtkKULvvUy/VXjku59Xl3qrS48kHZ5U4ErgnPwizpvv65J
cuB6hUbbsM8F7etxa7tzEK7ZAF40AywrD0O4lk2dQJGcZZ3PEpF8R8F5wDgr2qp9VX1zQvf8aJPg
tIJF9F27QdD70qKNTkCn96Rnel/5PYBkKM8Z6cSlR2sG+O87qhQDIe9orlK5lqrE7/bNSIAEPCFP
c2ofEoPZP4485AXbtMVJE8EUqat+jYJgO+JefaqYVEjATfzIpDkua+y9SK++8dnvIuZI2UlySIe5
fgT67PHJ5fB0jkm1fIkNUvtKCeIGykzHCbQ9pG52K9NQQaT7rnskJ/1AhBnkqgO8F5wvoaBdy6bF
gSQ+OfaJyrkIX+0BBX3Nh17jyIRQ/55WXh/41LdZxaE/rKR7GI0RQGYwAEqgWwbhN9Ce6AoQU9ht
iReV4Ij6HVBrPNc0r2M8BdYExbL68T4CYLJCrzmvy/bllJ+3ijc3fUDnFVZ35jN7niYSlZzhBnMJ
2Q91FGojsGaO655t/rKUVSifVofosZsQhvBvi9bhEjUK8VmuLrZJX+kQqXxAxhtTEZilxv2cqbhu
hiw5AYoUeHQfovHdEvVk/T10LOtXmZxhNNY9WMwULsYDZo7mIARySHX0ZhB+yIXG/zWyCaRyCEuB
zfT6IVcsIN4tPwGtVLlGKAGJ2LjwPcqOQ9WcTE6Yqg6xbOGgReIZY3oZDQFwwW6wZYPzZFDvd53p
QM1QsO+ujX+0Vn611Y1WgM06a/2nr+kFRkUF8ryDVD0rc2p78ZTOabnx+qOD7IbQ7PoXRPTzPMA4
rOsFZreHWoCNDV0Q/6Vi9XF2K/3k+EnD2jELE56WwdDa86Kfo7icNbUHOQ07HsZ7u+LcDvC8iOcv
b6vzVeEDxSAO9S5ViABOiGBkSxR/G3RMCMT0L3ES13uTBCo3Ynmf4+ht4QpP2W3b6ARQ25qqAyjT
vFeY3RZW5ypcYghMIbDnmH4xrgrIO3BbiMlIqFXemJru1/HLTG7f9VB2mWIk67o+ygZmSzwB3aEi
Fvk9Lle/gBIMEYP1076uEYobyH6eJu9kx/jbORz3MsJXRtFxzQSP3lmLCaMNyxF0Aizy/r8U2mAZ
ye7HgoVUKrDiSdyHBVb0j0iiPCHcnuAv+ngeomQPcOyhmztVenG17ZIGIP3kx8X9K+DYj0rBYQ9G
DU6qi2BgBtDc4+WAVuM4WP3l+/D6BocInR8i15KNNvzP6f9oDQNrUGwHZfqWOQ/G3Dp63GiU3o56
6H6Zer5WgBjOhM7X1Ewv4+oPp+e5d+0TbOxX2VToqVRzQTszZZFDBnaBGknSKbdmWhHggwtnZoiT
E4su4YAJmkViKw0NfjQ2Lha3GXBoDN7AsmLXfPR09xPWNBa7MKqYvG2Xiv4nwFeUTt2ojNvltXXT
lHVB+hRN5FtOdbdL0/YJ67tDcnr8aBrQfkC1TiyBrTBguvs0W5qrVvzF2rH5PEFn5EjPxAvipW7o
T3hen0YiKLLnj2OPE2FaDGQZXFHElt189mQXYFKBBQUrC9+MLm6yXYb9gB7Z4l2iFqFlhfEmZ1vt
shZanh1xFAUMv0/8WqLoKzg5Yzq82sofAcHFuTZpUgoebBnEe+9Mhx9ANBGAFXgsA17vqPJcMfAZ
J+g05xXvoxcAnB7StWv3sskWQeMAQo4Ohp2sfOjVUYJMQwV3a37goGczCjA2U2Fl8RIfpPDWDJMi
jgdB3cxUI29D8QzhferfQCJwtEL1S499CXuk74oRJYIGQz4qbXJFHM4ggKiebAAkUsh1gMCWXDpw
KNorRAqAD0bmc1L3X9vqf4VmIkUVXWJVe4UP5BhnFXin2S/HOJ1Lj+FMCUVgQngauGurcJpRJeYW
TnILMs5+whnMCKDAvV6xCzOkuje1nidm4JL+nWN4oRuB9c9XBhIdkdVq604YMhFrb92fRNbdox5x
UgvqdUZsq85z2iJBVz2MQf1fF6sOhjp78IPD7Md/tWlMaSNTpqMTYMGCV70mlxvQdhAYK3kIjmSo
2ZTJ1UpwRkhIT3A62Ih5J+y2PGHgRqRDKxQ9uXUdypnDda3GButlRqSh8rwMvWqIZbLcuKwIhSwk
OBRhgUpDnppumBHz8XeDno5DtA1HbdbfUV2JfRQh+x7swoB/dyxoEawCWo3a/5DgEg1szdyWisJ6
AGyHdjD5NPMjxgAPzVMwFvOLbch/lW/eZ4F0oI8nuIjAKyA4jb8ROcgW/L8h1OYoEmSGl+AVfg8p
tEY/CA4to2YBDjTyzLPiA2G4P2JqcGQC4LDFA7AFOQlJAkwpucY5ZZV778mICfnGeokQng5J2F4s
1WmWXbLzWoe2HtH0yQBDEacZXMa8NLqAq4mHEce0ZfXk2iIIyNcYix/TAGbdAvKaeLpn8ZYcxQIY
OZ373B8bmwGi1qE9gm1GsFxd6RYfcJ8BkEgcAOVGhx6WPDmNI41kuxZGD+5PhZAWCNC3joYo0voy
8njNw5EacHZYJlSRaufd+O7hh67Am/HuvZ6iR1YJHGGAOD8N4zfPQm5CKu7nmspCe80nYfFz0oRe
LmOZLwtOWur7GQ9LiwOtKnwMliD2yLz20KeA7FwNZBvtU8P9LxR2nBll3tIwRThgMy90xByIVWNx
fAcCgQbWY0aECF9go3TWeyZbBTu5ek6SsulWkRE1izIkPRyf7U1TjVOUaPi46MO8xc0PxGpwIkrA
cr9l4Hrg+u9sDTdMj3+W4GI4cdBd8eNWLaYY1t7mkfOuCMMxVKR4h6LUnv3aXXQQ7ITv16Xi21cS
jDAHGc5zUx4ws7F7TO1nn0aPfZBqEO9+mwtggfukVT9R7eCKeqY/TZ3/E87FgkPKSM5rHL5S2dbh
wIe+1IN6EwjCsnidL/2CigZlFwl1zEu4mhBlmKDP/ZpeNnjUgR99hr5k+9o5+FcxoDsg9yhKzVxO
qaZZG9BSjvpaMfAZ1DNf/yPuzJLkRrIsu5XaAFIA6ADg1+bBzeeJ/gMhnSTmeca2egm9sT4wz5aK
iKyKlPoqkRRLmtODpMMA1afv3nuenYVnWtLWyi5ddzGCbgV5liOBxjsRGNMpmfqHwURdxV9NKUp7
Y+UvS1EmjWpbocKb1X2Z2vxFiZXjhO6RLoIZsEVlX6KEs+NkOea6MORtmWfDTY3iy6Y0h3GyGZ3i
p+HyeeepanZJQNM5afQp67t4i0Nw3FiNUwCKKL5L5TdcNpTEoBSPoxl++r6sV2bSzofIgHAwFMdS
YqmbVcRnStx2NRgCba4vPjyr6oioJGptVmrPkkXmVpIylJlxcO2gXkWyROVffNGzcZtzpDlMFe5P
+20sR27tAYRC40UcycS0SbPI3kaRj24Kj8Dvb6K5evOT2No6vbPrAklNvfR4UO7uxeSepdV52F/E
nTuW8U73EyZU5/fo9RXuIVaredDROiTZtYpDC2wYdufcrKi1vIIUqoLa4D00FWilgv+yiAUPSLbq
0jFB0sDVZJNB31XInUHI4y85sHmjDuHy8DJQJ7VUqio5Rj+juUWutMZ605j6jF1E7iYPCgSmRkgl
QBBUHQ97jXNhHWaAs2Z3Q21J6TlV46Zl5as6ko8Sw0fUVuzQkBPKbpPSnsM0dOS8Fq0MJOOmkzkc
s9NguvXRszuWRHaHjAUnzIdPy4uXRecUt7m1ymaUcpKgNy4hP81ZoLcce9VbI2gkx9j6lQzINXq/
x9HbDiNPqjvBRvTEiynscTO10bOaQLlB3qLFeEgbMpQ5NWQeHKvOO4+DAuEzzMPOQP0XOCGiwb8L
dLYa6+Bj5sTcldmlCvmGqFiCLhXOJf+djSCB4FPTbDDKk1XI9aj9/n5qSyrhscHYwxbI/byndQXn
yHb1oX7tOOO4OXijOPH9TZr3mFexJYM4s1iNEB6RfTtYOP3wI+4Q++150itR+lt7MdD7uWj5254c
ixzxNEIrGY17gzPmarYCeIwtlXXb1AG2A252bVHPOt8tjmcrQun63HUnVxQs9rF+rz2L1mNFNBuX
AuoMqDqv3E2CKDwnh2Ab56yEQZQeMx1AdnLbj7xtX5zMWfp7Q73rRf/ul+27E4GBIZYyE/XzUZe+
97bucIYhmDnrakIXjCebFbwn9V3Sm9zlfYchRCp35wu81HaD4O/+tikcVkUqs/OyFp/HLKTELJ/C
5XDeEkSv7GC+t8SY3gymcbCnzjx3mFi/XsoRol0C/SfLbHvtZ9/9hmwnp8dzrge18gnSb/swB5Ix
63uyHj8Cod11GtR39RCqVWamehuyAyT1uO9r+naW++jJ+UK7NTyqNkg2VipJ6LpTsp76bLpQ02zz
dR+yS/Z9Ankqpogp8gSYUOjviijLVkZIgzEdgb9VtUuJ0ODpqpuGbmfz6SV4BSrae6vG7g/49j/7
pZaujfLd90rjHDkFQVUwVKxSAH1U3qLXBJu+oueJ3rm2moY8uT/529YGgKaa+dK7SLmCU6kqmtfI
n4O1J57iST40cf7iTFDpMkgJTmKr3TyNL31M8LNvzWkjVdasS44lVqs70hfhL5FHGZQ3nKO4FR6Q
qlK6qR59UkdcEF4mGgEzf0XePTd+sE2DvLnLvfFH0qfO3i2acVNU/Se66Oi6+a7rInMrLUUPwSpw
+ETZMSCxtCJmVB3D6KdlhJs2jMx9lhXOVueHhJ1hWzT4aoSRJJcw3kQTrY3JSx+iHgOYKSuc7vVz
01bunSdGdiFONF7db0l2PloI6JgKdhmCbjK19Ah5zmgJYBpv7fGs/IB7k6eC2H+E0yDC8mhJzsvl
czLW6K2p7vio5C/PGRM4cmNwl+KipISrCeEm6a/Onpt9EcfzsVf9Trfyxiujp7oco01VWs9hu8vb
4cGIbxHLKwrV6tFL0pe4uS8JU96XHZ8pd8nWsPLkXRm0lqRDdZ2RxPCmaJ2HQY0pMK22hc/awtZt
oZ4X40pOw5sxNfNOZSmfAbEnFB4IkFEutlGogl046d8qfGqji2lkv6StNphSK3IUrqKvV7/MAVwt
nlK24Fina4rBHdV2e/QbF04sgAYiTBQgPoimoT7F5r6NjYYkqNXhNMq/i7mnsp687lLaxb7B7LMK
HEAY/tw9cE6JKj3jKeCPyS3KP1/lv+eUBHccuTd2X7yDvsCAGgBHa/jmmWao18mD1xak5obAei05
uO78Sc3rVhbHOvM/DDHzgCb0LnN65/5TP+T2aRBI32JdqWk6jGGo17pivfS6R9/3532t8nxrxVW1
Y0cgnfQrAk9bWwSxDf5NQD3sbSexe/Vk7YdwLLbdMT1Npb6PyvTVEao6JF7+kXYhZCRB3jMJom7r
dAELVn82O04PtOd/RGF3wA2fw2FDdvWR4qasIunKerctklBiGUl+znWACXQguWt3PA8oovUjOdBg
zZn2MI/59JIVI/k7c/ytI8O6JK7sd4bvBsg0haTe4Qg3xoO3UclsHazE+z6izVGa0FE1IRenU0TU
167Nu/TkF73z0I8gDlJcQHFHB7IbfxmldQoHTlem0XSbwPkWjd1nIz4KpN8+GjZjRpufTXQ/lN63
1isJV7wMljudxpbceebdjWyMq6iRGBdeY7iuurUOI+Kbxf7lzNPtnIvvKRSTdq5SwFgEn4TYZyMZ
u2L07sHTXJBCVxrLb+clHJVnugNThiuxjVY1DSHMkD/G/MlqbP8e7+HS8MXqUeYAsyJTnRd1GhE7
vCtt9+wr+Zv7sXoOi7bdK8HZKxbzBVm18IZN6KjvtYKpVa/rYR63IhfpYYjTbcq/hlBDlx/KoXUw
CNk1nVV6h2bNmZJL+8rhzSJqXQMwxAcsG4xxiaR2QV2+b22yQrYQJ53n87GD06sVcT+3BNQAta5x
9lVnPs9j+sgaXJHU0eHOE4F5Rmb8PWIYtR3sAjUSuGGz1oYzvbqhMfQ2FhGn5zy46SRe4MxfNvS5
3/e48StqWasrSvrqLd65IDzJ3rjh8Lu3tb2ysFkfimpW6zIKho2nnHYfTvw4FLXHVlLDpB4IVHsE
Umc7L2QBfEyUm9Anad3xGz5P7WIGvbVJz+2C+9DwvKNdarGb0iLeVfV8jMfGJceyotX0o2k4Bbvo
WavaF4e8KthbMoebord3lSTuVzerTk3uulFEIVTapAcziKeDo6dmhQ400a7h4zSq9A3L5p7jC2zY
GF+r9BpKc2MokJLCjenRCPREuzcNeozGVD5EuXdJQ2qJLn0xJ37ufn6q4n4v551BjG4tsvHFnop0
YRYQ5QdwM4R0FHrNnYh5l0BO94aLf3EuVx8R0gfZT0cela6eKuMZNsO7If1X0BAkQRTrYJE8pVVl
saQG9Eygt6G8R/AAZr3C7fMgfeN7LowGoox7a4vMwtYxp5u8Sto1yTbC7JXLvl+JfVNG33uuleE0
uKDT+zD3t1YV3rptjkPXnz+cYzm4d2VaD6SleJjdIqCppeV+EGmzNmw3XtOf3VcUUmun7b93QTuz
9w4LQRDu2CDClyCZPgZMxtyjfKXlKNYY7u/2V51xth+F944O+o2UdCao/fNZf+AR3roeLYia3faQ
J7dGwFXBnLcyo+qn9qC+qKJ8Jkz7ihpE64KWLTfluOYws/ebSXJuc/nkSuwS13ioQxMqjz15vCZG
2YYMumHdGB6S2HltaBXQBvTj5BAO+mS1TnMOaj87fSGJDPbgrAiTLah9eHrehAJ3falRIzxibQe2
BE7nw6TPleqMV9rnF1b5+AFbHCcDHON4SUziwhGG8YWyIEJPnSZyCAanxielYraLMbkVSig2jcHc
9toX3Gj0T4uB8iIIZXJs+wrs8eLXuL6VCEL0RRLjKYjVqrMNIhONkV2swhzPTSYT6JV2wJrNrVTj
9z6iSPLo4SrPRCk/ihk4X2Rb/QUNONjHPrG82W4e55a1XOclLSTXtzeKRDidFwe/pS/jRWTa5XU3
PYxN9ANbXXTfxW299vLMuRl9E8XeXRugw04uSIe7L+lYlvGtTw11jgTbSjwP00dnt7eNyHcJgP3H
UJI2Wdat6ipWt4q/MSkjvDz1RLJxkZ+DqH8Fy4TNew7vREhMhfWo3LKWwYMB/xnlENfx8VVpP30U
spQbEcXo8FEM8mPOeCuS3/T2sudrbVqUjQ3EKnQ5Sqj+YE55vNHZLDEE0jbS2aftIweYATKfl1+q
zlXH5SJxd9fHKyApPFkx8NVpiZfnfrVh/yNtv/zKKOYbZ2xo9mbRNxKrwwnJCcNwMt/5rj99+Bi8
Nnr4rXSmbhQu1GPYjcBsx8C5OI4k6djQqbIrPK2zG7MmFVbTHb+gK9Sz5kYLxCAr9KK7aglg9TEn
29nwi8ep56GoMaJ9T03qQRm70/0cnPpFaadZrvq4u1iugcq32E07i1vZKTG/fv3ZBqdJeok3kWV/
dP2k7z2z1yc/bCGR5/wAf8C+/RdUZ3uBHf7nwIMvkpqSSiktTdtyNNi4P5LUqkLCoBDeL8tjhACH
xVMRWsi2uToPsdTHfk6/xcC6SjsUzzGWna3CTgVcJKAs+XLdXN1GGVl4oofjTewinzmNiI9VVYQP
POmrCVLKxvUfyDsMW1fnzibqVPZv8NQ24Lm//CDa9WyhlWdp04FT/ecfxNU9m3Mx45WrNECC2tzb
WfUYtsa2BFm3pYVVHRe7vlkEz27VBQsG7PeoKJunCOgLBSGHTAwPuaI89nuKfAgFbGvavjMi4zyG
gbH6+2vv/BlEybXXjhTKdK8DLGDm/YViNxBnDsIqylcqXay3MpPZPqmyfN+k9PMTIkDf6tY+upMh
SJQnwTGfreRSDA190rm0ydjSrtkXuhyxTKb+KXDod+TKemqc+JQtlhgsf7ghXfvsLe7r60tZhhvt
B9Umc33/xNbX35IaoCtqubSCHHoCsCVqUNmz3rhO8hSaMwB8qRMSCDhRZIz2Ynqghlpp3jTLy/VX
uhUfAsgF7B1J0wl02IVWdLdu2mLcTz5wq5zCeaY/fY+iSirCdeQ+UDP+Bem473k38CsjvKsco35b
1qCwKYuntjHOfhrh19QxoSIzhR1JEPw2CYfxMI7UsmWJHwyPLU+i/UpX2zhj2IF9r+32vqAMSoSo
/80z4/3LM+NCDuVmk4L/k+AO/3yrUTGGdL0MmCJs8VFRHdtyDp6mVteXqJzuCFqs7NCAGg48P4Kl
yxGnNBHZrgA5MBHqKXAhaSeyIXcyl/thoTa1KscLhCR4vL7tNGzssVxgDmb7WHVpcjRCg2AM/dDH
KrKSdezY7l66NVuDtIZt79H3rRriddUYPjX1/KQnJ7nUkcLZOnN+XSya2UhYWXiIeJGXqxutc8Q7
zEHX5Xpyxn6jZys9SxA4K5TK6KykDLaT79HxdZvsjCnjkKSm8+qCpDvUbsptm/XkgsLUoKubwkCC
cdKHX+9VJW7iqkMRIPb2VOuoOsy9+zZm3sPVh3p9wV78AH4N1470na2fUWr6U9i9FAZed6HN8aWt
rXu/EhzbxwzXhrTpyUx+QkA6R+xISFPcBPGsNmGuyg/UnE2Ze+rTXVx6fQeDTPfE0HptsCWQTCc0
kXqXOcp/UFInh39+rQj05e+fbv0vC5K3kDCV57qU0gpuxZ/vEiPUHIgsIDVkU71dg8caIqNudoai
y9vL0Dy0M6adwDFpMwyNd/FE0j2JicVo4g4TKyxuIBr7kvSti+HPiayNZYiXvovah86YgIerd4do
5GMV05QL/Ijqq+bYE1sPZtNmgHOM9Hc5pL+9cr7gzDTOquMoO9YoIuU8GMcyFs22DPFYX2Esc4OT
c7DEPo76dDsE6XTnEiWKard4ur4UXQcyBPfTs11Ss0zj6OIiNdVagC7btstaMIoa39QcZ8dBWb+i
NGq+GUWIQ7to3wIAfzAYMkUD0UxfwUJOa0iecv/3F17+eYYPyypgX8szFcOE2NK49n++8EJMnSJZ
la4cEMDrWpeQtIOsyA6O2JrZ8BGbyQxLLzTXcV7oG7/0QWjkzfdaJvVtbeLoijHYYeAqkG3wWtDj
dIJLo5z7IInHxzi2oL1nnGslvHh8UPUDi6tzcvzx29V8fX3xO5rqkRX8cCeb1JDuPfsFEtAOAR7U
f9ONax86JI2MrMaNhNlskMN8Y3HKpQ6mHxMWt4Ews83fXxvL/OvFAVOq0BdchetIau8KR/4DObWB
TFf6VQIjwwnDvTEF5gEQDeV2WB6uxCnmEOGEVwdafc5a5aZ44bNtEvacr/qktKq1T+/9KRMMDfBS
VZ/nblyGwAxvSgeIKyCgrPOVENi1+hcHKAtqaXOyM6t5MXKzPY2ElCCdBce48aetlRQAx4Mh2xVY
GekeR+8kn0JITzaEfvg8F3tw6Z/LIrtEnU+fc6Yf7k1eeGzCPKAJ7mZbg/rklXOHt4E4tBnNZLj0
qWA0R+XpB3RH3DRcUVZR+8athlWH/5+6rvfnjcI/urkSylIFnZKoALbtHCxRUlp0PnvLXC9FggDf
dRfNBLuTtBp21vL2+jUX3edgVBGIR2IXQRXDglV63nYtCGdrlD/g6245rRaQ/i21RXkKcCyM1nSu
tEHSzg2H0xRzLFStls+1qG+jsoGi2TkfeFF+535cPpgGp5oiwQp8hZQaBOBRs2mD6/meJGXyWC45
KLyPP4EzRufru6Dson/zZFli2dn+WC1y07CQKcosW5nSNv8yHgsW6Jx6YZWsSDCCBV8SYdWSCMOz
Oa/5d7soSs5wLlSHrCGLNv+e9PIzKMKPXqn6AbmHKSBJC+Esm72NaPFKsnGM+7o2u/PY9s5pBr55
KFsCB1YrHwbdJquiroKbsBIZCszipu5cOPry2/UrDqv8WWXQqK5vpyiu74zCN394SbcZkrjcNbIc
bqLRsk4ud+JeTKpZahd0GItQtau1B6KhPXZhmH82g36UpXPLjj2frySh3nTY12IPCmM1MNrB70H3
GpAYkyLEK9GdEKHKH5Gk0RXSRXslCV2sInO+I2fh38jee/7KwRh4Fr9uusHCQucBJQDClyfTZqDF
fTLzKn8ytfUj7Jzwxwy1J5rGPYLh9I5Uk29FY+kDGt8mbRyU19Ac7G3Kb6zDrjWR4CcAi2MTg3ep
CKymUM2QBQ339muHjgrcnJVjVXceTtElljfgCFtPFbiV651/Xf6HpmvOHJgWbMt4j07RrOe0k7vr
237BDmPUeBBudnN1+orF7mtuChiBF5GXHldQElOLvPYONOu0IdJavHrKQsmD1EmSmHO9bozt9djZ
VHo9pcYE9ird9PHIFbUNfAds828xTe0NvkR/Dy2TpbOLzWaP/sZgoWaYv6XpeKfFIH/D3Fpb7HH/
piq35HIT//kmlw57szQ9h1pVq7+Ud3MwWplTWZwC4iSBNVilm5hH6nUE5LnynSn4CbSGgHPnBCsH
VCRaekNW264ebG3djbYVv3TTXQvE764040M+h0BIEGlpPQda7JMCn0YLewEYNBASBF3MkQo6K4rF
HG6d1LTPbQwmfzaJBzpOD0Umiqg0EStiu1H3vXK6l7IoVs1C5EstT13agdtO4A6K8+cSafbRGa2v
J6INx/b+67RQe8Y6iAYS06aQp64S4ZO2sH6OeX2yhrZnHEMUZzf5N6cNw8v15crhVC1VEo+USdeM
LIPprcK8K98meuq7zOEekk5QviWtftYecbBQwuvrMWasjEiHC30Og9sSEuLfxRwKYRA/WZzy15ch
UA4lEMMvrm8Da2QYmsB6p+DXnVBt0o1ZCe/SYFnFpeMmJ7oQ4eoaJvDSBmdV3cPhUWiuCwbYacmZ
T3nv3BrRhF4EPgw99uGrPWFN/SUzvo9STQdlJi6Ofps5Ppl21qlbhRAw8EMUlpXuXRCVcA7iBXiK
6dTJGZk1mOCXRLEfqLapZRE0mkXyZkGuTxTr8hFIyQZjmv1iCye4rTUGuKT+Sn5inXt3xzE9+z5s
NHMyv0Wg5G77xe8ZTRbU03zwmECRJZzNNDsWfmq0PcUAAd+erb1N877H4Y7H7hZDuPGFwf8TBf+P
cw9tyOx/uOMd29Q2mqSWy9JuSoA1/P4fioJwsKZJJj7OIhIgqa0OToLroJgfQ/acElTroaQ3THeT
iOzoHi1ZxIc2uBcC9dMPX0Oc0zE8tcnKz87QiWc/zW+9wN1+bZUWfiurgc4wEjEFUwAer6Tm7Ojh
HnWb7/6+xPH+zIbnh+Gp1Yr9SXhacbGWH/YPP8yMqkobiWFlXmRgGcV78iZLhLFrDMQuWS6DBQYW
iWqGVNHt5VARaFkOTWZZYWpshpOF5EvCgBN2kHl4Eq5QQ3K60XEGbovFcHrrHdgJKQNBCqF/klZA
fY6rj6/v1H1rIPAZJSBFZt9Yfg2BpLIhG/bz9po2mEaenI6tJFrsTlFk3YgqxRJ2jTU6uB3PtbL2
yvTimyaCwFv6uLjsCIZkgNr5TEfF2bZjIm/c8SmdEHNihh1po1VPxFmGi3WFalfpb1Kb5LmGrAAz
UJHA4FGndJjmEy6a4tZgkmTYArctYFdYwaaxveQyNXgDOG8yDG9Q9jaUtMVb/2eY+AjD5dAfDE8d
Z9Df6zEuxZsHim6Nmzs/DVm+vtYn8Uug/OEwuiirV0h6lZqfYNe8M+GhCMppcn8NytU2HfO4DtTh
+raEn/Zvbmz3zyd1h4yUEJbrWgjEAh+UWKrhP9wLKtSw8XX7s1jYmNO8JODt67UpxUKaZnlZlWZg
3McLHcp37YtDzPpRYjNex31Pkbw8/sZEF3ehruXOiA28I6gxCsNfk/pMLiIEpj107b6iH7iLc0oJ
Qgo+Y/vqHk+8nFYwO/r7qVtMqqhSFsXVkXIPvI7fiVOR4Cm83hKYx/4zhlfnabDvJ3ILtivLb4tR
T7HG2YM5bHnA5pPtZXS0+SIkf4CupqMxSth2tYSQbjBT5xz1xSYvx2afjlnzEM/AlJO5gnN8DUzr
8k4jLcMvrYBCRwOgndhnml364E/TuvCFubr2avDqTzeRnT0PpF9ORl+geS6/CgYtN7rrisfZZcvJ
b2zduOCdAsgvwXxu/XntRrA+Uut32KiOsi6mGY/Ly/O/R2n9/PfPvGAgxZ8WMD5n16QodQArW8p1
/1KXglpzUlWkP0f7dRBO/3WS4fBdbthT+0OUhvVdNnOw6JLw1bHDA8jH6cPq4Sq08f3XLTFEZEvi
tqd2nGhLSc116EX1rfJpE2RpTUZmcspvWCNhyz/UmZN+x3/zOWs3eTLSPjmVoxJbGBnrgEXqRxAM
I0OdOBlxsivXfb4xZhFcri/ussECHf/7q8AB7F8ugwsa3xIYiy2Yec5feqC0/CKOxvQvhzrDNWdR
Oca9PX9XKTR2P/jIc5MpMnH6NtV8NoTB5M6xScDCiS4PuCUL2AWULqbAFRahhX+v8j0ovotwm/qb
Ctmd0lQCJQ3L9zJkQ56yaLq/vrg4QU8ynAFz+e9WVhAK5BdmQ/3d6uB9eTP//69S7TVEpt+GvE7w
1YC5Ij1ZMf6SgiRa6hMtjWfEueIWVEmGQjdj2qJfuJuDYM8T5SLhwUHOsVPi9gGmFcYdjkWowsX3
KcNgQgayvgSaYWGLjNP20Xs3qoTgR/k5VHl35wjjEbE+uclH/72fGQuS8vleZGR0+7RlZyc02qyu
3ako8xiWlIifwp6BnGiC27gp6cXHxYH4rXyrfAEpT5NYqusayr3fqZc+lID/YqjoJEwPtn6j4fCz
XqgQpWhL9pCcZHXEjDgbd+GpZ9rl8pB75fraJ+tbIffXx15OrX1Il5Ydwv/XNyny4KegW0JhcX7f
Tv/EIzNeAuMS3M6DNWIeGQf/19hmhyYlkVrX4DZIRTdnsbxwOm/OJHDUYCZnWq/24euEYvuFs89y
Pb1EOtv4cb/7yvkFdTI8XjOd86juvFHc+lGSX/o68C9MEaEPmSJSf/0ZyejcmVlcw8R/K/G6v+GX
uWAXNHYYTMstFI3wB8SLkgmKMaQsHFFBTgHWPdv0a1+yMCRa37mHUpJV9kTe35eFnoC4pfJUat0d
bTmgs3B+Kcw5ZTJjGKyN2nnOi6l4ECJtdwX6/CEr7KdsKowH1TqYjar2smhU0H8T72QIE+VmFO1t
4WBJnOeu3YIilRs1wWeF8pNu2rpz8H5HxYnBMhSE2glgbBLgNZRhXsq8Ml/BUwwH1Tvpp86xkF+V
Md/87IBrwkhM2kNWzQdbqOniz5N/GwzwP6UKxD5v5HySprGag774bFm2CCZMr5L6+LaBbXbA7rLP
g4nwUeWJtxSW+bZqKnRNDTFj4lRhjW/T5NcQFqk/RG/EIAnpQFWi/p3bXA4jBw4SCIbw5sUOf+mP
YI5vweC2N40y231CZnfnd8FwaFTcHvrJxPdTNcdAJ+NliGDTtFb6KCD8gedyHmvpDJsrsDVW2XT6
oh1L12RhcIdL7puPQRx5/6Qd2ypdEyctngsf3mQypEyA9ebXhs4+7Wi4hhYHJhItfjrCDANA+GT2
sn24LoL/o5FOz0XG//46pelP85z+26lP/3uznL7//G+mr9uLqvWHreBfpjkt45/+7//J/+Pnr/+4
dPVn9P1Pk6C+/ut/TmA3/6FpaXCTW0xTl3QBKfWHX9cJ7PY/BCFDz/OEa5v0T5eGdV58TWB3/+Gw
q3oU0+5SYC9K1T9HOwnnH8IhI+GADVAAnT3nfzKB3fmX/qQjOK+aLvUaAosWcumq/6Fi64MEdR38
s8vkEenJlcG8yLq0j8O1a22W7dqanE9d+DduzlyOMa4Zr+mn98GojzN53/VAeAGAlrPyMeivyoyp
BtKEyWkwzXPWj5OldqYc7rOGKDyw4U8EeUz0IUF6VGHIJC3sx6z7ViULzH60mABXVs9Wz1EcswYn
T5ngT9Dm1hyNkZleLN6euEtUFO6M3ihYttZ0tcRGkfb1G+v3tPy7ma0Cz6BzMAJ7n2a+fKUtoNWh
4lhoElvT4C9zPRyEmRH9zJ1D7xcGMSk3gCyWXmDZ9Ttw+meX2gqTPTJ7Dd3FbjEoTQpMwHhX1ySa
mCeB4Z8VfK6ARfZYlqHY3vbK+5X4tAt04FlrctD3ALpvVDueKh+wjJ1nx75kxlEgiammjAMVcfRL
3lbkf9Y1p0/yh+G84Rzqr8hd7vomJF2BHrjWg3hvXab0DtjwJRcQ5P+z7MD/+xYkItBqcWK9dA5Q
xwDIKGP9NKoR9i35XnoMM3AijFHLuTC9a7yKQYjzp9GFMAvq5GwWoDXzSCGfj+WzmJP3ymSqXCfZ
b5gbqEf9gQvr2cvmGYrapcnVe4R0wk7MD2oCyXDx2OGO5qc265kMG0l3gBi4vQit4ECxpUv4Aoov
CowEeUh22k73dldeHO3le8cvD6nhy1XW8g1m67zTYpw3umGcFYZKznQQIzLQlXYsn83FKKYsPlAK
A1ZuEkNON7InGlh8PFf/0F1GhV7dRQXw1WruVtdPbuz1J0Itlo3gJ9JXsQlS+0Or6ZGDOHulbRCw
ZYpp0nBvLN9LGylbYV48FcyZWVU2P6gK6EhRPKxtk/66DsKdVRIGdtKOSbJEZoLvPYN26cDxwcvI
viuKeq9aE6+Snz+nQGXpSoG3ILxsEbjrhvK3JXHI83juhyG5xcCCSSEN5Nkd6LV5xt3Q2Dd9SmUz
mLTrSrv/0RZgjTCv92vLbDL+MO3v3R7u73Jl83Cxh07HyS3uMU2dGGgG/tS6AdBDVg6peV4GWM/y
mIXivZv8YuuP7mdccSm9fnh07HvTKp9rL8HsOGMsGtnGXcy2+M2obdrHhhkbG7ddQBnb0kg/mdjB
WTjk2+Pc47knKLwK3xvRvk2h/VLAn8PZzjz3UEBNpu1SrA1/eFcOOXeO+J/KzBgvTqBj6w7+eNMk
xQRgbvBe+lz/1J08KTuUrw1SFqmT+FXCZNDk4dZZqz3COURSdJDVJ22HgFd7N/mF7thQ/N9jz2Hm
sD9Ea9bQdoemyjxMb35mf07Rh+fsVPXkurLWGO4apmHjvOwB/Ni/Bo/LMUmsUyVsCFF8dIlB8N1O
nUvt1ge7wRBc9aVzVzTqRNfc31VNIyhrCAfSwLXBqsi7wBjFTRl2WxXGbw6hnx03OyHDJkbkGSLy
FnwaUjK0nEjlEo/ChSAncB/Cfy4bRx3NvievD05ZujphdJf/HFSQHBBvbquoaDcNl4uZDxghJQnn
HXe4fW6WF5OgQhozNMqiTSGOdYKHHsPWtDD6XnGbMWJ1mZVhMeLtKXNrsQfzrw4FOfeTnCXSGVxI
EFhiD6jpMZBxsTF0lB3wwlTwvcTw/5g7k93IsbW7vorh8c/yYX848CTI6EOhvklNCEmZ4mHft2/l
Z/CLeTHr+kfVBS4MA4ZxJwWUlKlURJA8X7P32iwSh+TGqut3EKLmfdlNL7qdbWSixj1MXlTGJI8e
ht54IyajDPKifrSotTboK+tD5aSfGOPyK4UhRlBX1H7WgvVbjMk6WXP4PidZhtzM+nA01DmL249H
VrfpNS2f51yKYziKNUy+je55mNx4rdkelUN+jTlXN4aVE/aMlVOwiJVu45wApVQ++PxpI8ZQ28Ff
GZ5UqD0BAd2nTSh3Zj+8FV57GN223Y8ecXKuxZBUdwgwwXc6mhPSCSe8m2CIw4AhMUiEuOdYtbwJ
k1i52mQINWOX3vRoinwxLjVkXPupsF2TMXLD0LNrsbARPIiZ7TldOokzC5ikWXf6NiMYyp8rM8DM
AEYozQke6M3hBtc2bhkmYVWus0HXBY/bJKY4RItgNB0zgYRaLnOWS3Gi03Mu2ihh+uucMuzubox2
JXsNZv6qjawnirq7L3oJbG0xTw1x7LhIrWs4F08W+b5xN9iHetEetX5JjwnJTIMyIuR2hY2JjqdE
jJMkin8qZPRApuBj4wLA81kRxcPE8jV1B2hH5tG26RxajXvMyPdT3dwmKuw3oQHXlwgARjjrFSm0
CHRpyDGC07zqzdWftHJFJ3LUDVLbQ29iR7R6ZCyw/pj2x2PnqqeJ4uSsu5sRzuLtAAgjhbZBayB/
4CYEjtQ0T3NeIqEa8MRM7Nuf9R6AeJmvc99aHSyNaPOla7O9yXDdbxjIb6PU4gTqEia8DEh2suhu
9dzCYr5amPPM/JlkeXebjMVO9JPDx4shEOIDy8oyubD9rK+Ifp1L1eOhBN+f6ygietxWpCMh0RWY
LE9uZJ/G0ImPkIkENIjuh52o8qYZuB6Nug3CWZLgiMsEVlmxSejZ9mE0Eho8O+JSVhnQUss86alD
+LIC/TQ1OTg8myxzkDA+eS8CXCKxd4zUfpY2O7NeK4odS5E31wQrVoxYUc3SI00lbQH5AXy4nUvn
jki2X7mtrQYx1fgRyLetEPbnNCrOvMVLtkYzXXvluSej67XAWZ+jiMqtfWsDLI8Zx8gs6Tem0aV7
+vOvxkOV21dzsxlDg5lmM0aHSUyoUcE88XyVzdGcYcA0TFwti4tFB+LLPFwGyzTdDIPHswMqw5Jy
iXch6djc1Y9IAnF8ZLWfRo1+HqR90Zq2CLJkuJ8dUIClG14rMJ1VoX5iTNrAXqBKwQOn3Oajw9UG
7faoIaO6NG24X02XQmoMFC7sHx570HFR38FNtNFbz/lptvv1eF2+YSz+TD1wF7kKx00UJynbi4zn
covaSVUNrHTvan8n7KTPg9fWZ6fNbyj+WfKg+eR9HKgN4jjQUlffjV1xxv9zyUYIznroTqdK3Xeu
mUFUOpvTUAWe4MlRS1Vu3RkdU2tph8blt9BM02+dmyVZgaYOSYEjD/uUMPiyqKftkMoEMKcTMD0D
6tmFjygaKNrIbAG7grM6NmbOfM2Dg9kPW1QRJHBINe/oOp2zqev6Ge44LXnlbC1Ezy+FHj3o/LwB
Qv/7IuXPxarhyFTj2+iJvcC2HOQ5cUAsYjO0YDHMctjzXj6PNzlqlQMdBQVk8kyOSfE6ykKdiBmA
M1CW8Z2Mxw/TZFSj5oYgJrxbty5xJf+HBeLflynIT3Dx2ijDhInUwrWsf5KfOC3MXCRSH5FpvykS
J9r2vmvtL/gJb9K6LS2t+fMf/P/W8v6tMd7/Kq8f+a/2n7vnf5O+mAH+r4IItfn487//V8/h1hQM
Of/bX4OU/xZ0fPn4LwQLJH/riP/zr/2jJ9b/QDIEPMOzPOGaCJ35xP7RE5t/6KbFl4VukjRs2+uC
4R89sWX8wcLM1slCtj3OzL/0xJb+h8c6DXWR4aIUXL/1v3/Buz8XzYRE/8vtnOOtV8xfF9J8hQG3
Q2uOuNU21jjmv/bETuIR0VqCVKXEqIOwhSxQwS7Yggd/1R39y0nVUZutm9kKiapdoWGJLCXG0AXy
UuKcKrDooPfhmPTM037g5mgPPDGGB5D6WLa8lmDv0nytIm1mJ4KLxTS9gGEiM0fL+rlMOSwVckTG
xjnWq3cpnMEDJO30qjQjAHZvHFLLvszu/LEUyZ3QJC0dZHs0asxDTZuAijXL1BLocbh107eWXJig
t+lryo6hnT3K8Co85lm2VQyHynBOXemcxgqyY1uUHC8J09EFXlooWuyeuaWoMPCoFW6D08Fq6dPw
5mJwXqDjGbKtgtgRI9IE9B4VJYXmxW/RaN8YjnP2phbybROfHBM3GrjXTTRHd/Uw3QOgUzhJXIfp
Qf04tstxdAE74ra9jcf+FKFSOEcLWTiwAztMgs2TFOGpJZdhbzfxuZ7yXypHP+IiHS6x1mFST3S/
wUrK4ZGCvZ3qn4xYrn1luZsabC8N/jxsMp1uyTGMu8wxP8cu3tcLwVU5YDRK5+zTa/R20wBv3/fx
8BZ32nUSWbPpqxRYpwCA6819/MMESEKxHEPB7+6Vjgo30xf0o8MER1e9SRnhDDWOAjMudIXxOv42
BDrhTRpDrE11kFNh0hwFZI9N1ZJCzZPT2kwZ0jbkOBAa7oaRqrONmx1kymPYtF8lyaNklgrlOyn5
JJGtzk6UMZHBNTNra7RZUamzsp29ltlcsBmQszYHedFrlnF2hd36DIaNHaOR3ZJEEyGZBNvZTbYL
YRDdSoLJLKhyzlRJeFXQcGZAeaQ89i/Ijq7rG7Y4juETR+HnXogSxhjafYdAJESovxkzZo0czK8N
AXt+3LkcXDkmmWiYty4/Fz4EJRc9HXWh7v0KNQIg6s4IxOzmeMlG65D0IJJM5E5+odWvCtXTS4UX
Q2gEydmp+DQdMwtkBFLYDPHTAHaMkRHoQFlG4k0HCHeB5k74AvAiM+BxXk2xIL7sKaXrTt1OaQZG
3PLuyOg99wss0gVkMy7baI19yI8yYXUYuwy+pcANOiS3hY4yekQds6l4Lm4h/Rd72YArmqdy2aJ8
qLHFZ1EKJR5RjCiat6wDd0i2GWSbJXE3Tt0e4qZ6HC1C51gIlPeUbU8gufjF03iHzbhEeGKzccHy
iJ5aXu1c/GpInvXJOx99ivJbpA1EXEWojWJ1r+rxgoap28xNj+MQ8TJLv/IHs62TJaHBNH28cyv6
UcON2DICZ0DdaHzlsib/yHY+QcQ9gLJIblxZ0ESwpGFmwvoxUhl80FzsNG3d4KkmP9e5l/7gEh6v
WS10WmHqXIupyCMvtgYiXBq7uZm+JpCStAhcMiqDI1vF5aNuypeSD+Zen+JPuPWfaZLyJDHiO2h7
l6jzQtJioTZwn6NwaLT7So8fsja6EH1x9TDIRmWKqF3AFiJS5qvShjM6TgIwXYIb5LKg+0aGnhN7
0WRFidkchUDdTEfM7R+lh86s1/PHdoQIWSnoklwF1ChZBUDLEz77TGTMCbM4wHKkkgwtwtt4IBq5
NO40F7GjqeC8hT37rHEGCLS4P+ZokuDgZB/oJKV0Nt5PQZbfPpzrL7PCqBSXBm85cHUyr6Fr0qEr
HwLn68K9vKm5dDDHPvY27JhVSLELca8Fo5bEZGgW7U6N1UufInEVOUtg/GhssFPn2HUlZuehR0XL
FmBTyTUk1HyPoPlLBcarZfyD8K1wLl2dCp+o9BGNubQOU1sPzBRcppQG9L054wIO3faoTRIQDDEm
G0KUNR/9P01oVF1GZg8weIklIIz16NnTQSu8Z6gGKFFM5lhusTqXy8Y9kkbdH9PRvS9ZmCmbRi2L
jU2BCDEJZwi97sDa1QZoXTsdnUyehg8e4ukz6UhQpUM1A5sYGB2FM3wBmdYvExslQkvcp3rixUYW
iwvAX/gM9eiphZSF6wUlP1lm3IQLii5wVMZsYNxL1C5ZHdJSabd5xrXuWf0bx8mPviRGaMFDjse5
XqleeUvV2g2/tNiMkEMsWFqr+sYLwYanA7kGuaygNNSWzwfyzgjtte3pwiazehvt6a1NcxAMMRNE
pDymr0G82Jdev1wdMwZi7Q5HI3JZ/YSduROiK7/ICceOmrO75qhhhlFPxFwMVPam81nM8jWeE2Ov
+tBZzwBxpOsvg74jyScWabadBzs7moqPOp3aYccO/9lJLcIyOkMGTj8UF7eweFKU2VftMIVM07EH
EeqZD0XIeKDtyFDpGSKuBzPUaiPCB2wnd6qM0ShqQG3mCUjTvIhdyDTrLhu1p8QE6AAauMcNOT/0
bfUxCvvNY0C0QShp7XKv+GLmb/i9wbQ8jG0Mvy1TolI4yvcm8dR0JnTqCJAFimvHRwwPB6t29wtl
w21fRQDKIXMRqQQSciF7S+uylvvH/tU15AkwomOvODHHpydHzlKmPwvWoVcmPUZQmeXRGZNDUtYf
sVFoUNn09FWo+ZewWDwYefeIDhKWu5a9OYP7mRkOjTLVxVJgwVQ5tl9Po12aydK7bcpSB+PZYAVZ
4m0SKgvEi3xr44mBdpP/8sKw3VUI6/yyQWCbd9PF6hjXyzqrg2oG0FyX6Ve76CADlvyX5jivXoQ6
ufQikmWgEnC7MSoD9sR8sp34Gunx2zLClq/L/IcUsAv6JZ/OhBY/2XO+bDNnNnZTN10te5XtFbm5
FzOATzFgFnQlq01Ls78mZjyBCNeIdpW+5HXz3jYjk3kQ7gCQm0Mqwg9bkJHtmaUVMLwD5VmLYseh
iAAscyFMxVXDHF6g/ZnMYlu7g0skUvQxZhOgQIvPvxzIZCKAnPke4tgLhTGwQkQyRMCXwHiij0TM
L2he+1Odc1wMGTUMWc1V0NiJuR2b6tUY0leMgvZ20ev6gGMUQxM6tsCIoCgge940RRrtKnTaJ6uN
H4CfaqgLiQ/tCz570bJ9aXsXobvNM0RV6ipq62no5tswrbmXyaRqQCTCtHsWhqoY8eCccW2Ij0tF
9ZmN6aFt7aNjFQ9aS586duIlpAjHfIZqol+oF4oCgOQgJ93Hy0RdbJQvQBqXHXSotzCcsHqOpYTe
oF2MmWehFhOuhOj4wI25k5lznAfj2ST3z2XQKMbusGg4NRjY+RP2ZsuRJy9xf1jm6MBEajB52zwv
WOSU28mTnf8fsVawW9YNnkaiOoa41Tn7GK/JEX6oA6IcRyqIm7lpHxwAPH4jLUIgE9Yv/2HUlBWi
ceCHDQyBYn15TAuXTBgnfwiVdmxrgZHTVn9quf5fd7n/5v3rX9tXS3ddFqn/unn1P7qPrP+f/+Nv
3es//tafvav5h2nQD67rXOFiJBQMI/5sXcUfKID4qhCGjghS0Nr+tXWVWA9d1+JbnoFA7j/XuZb4
w8bo57k6XkqJKtT4v2ld/4WwlCEIXTQrNfOfBEn/1sJSHUXZ3xrxdfOtSxbn2P9cW8df9E/KcFaJ
riPD5VeK+GbH6hL3SPMEJyLe5JXxMI824UeZCw9Cg4RaEVwF0GE8wmcxthw7GCLG5RwZ67otpiiX
2LP37EkgR/Tw4QYm8Yt5l3T6j7KwiqdxUGwNhuynmr2XySi7rWEQzgCsMtwuClZel/OY0nP6kSZW
qAeTtg1sHfaYLIEjJAZFrZiGYYXlEcJOrNteLdWxNiqm34oxYJu1+8XG5QNOIg8ah0G0tltitF/g
kfyudSs2qB1AWvFCGCoQYovAX5g4rFq2Im73cMx9iDCZPsZoyRroEDWT8qk0k51bQIe1QWnucmvd
MacLORWoA33CKXsFSsUQBs5Oqn53xVBao/HAwifaivG5m6ZdSnLVJckXimHYUyh9FU8iPd1lVjpv
0anpIAbGrZPHwBTIy9lHQuuCeNJCgITgnLFerwNgDj1Iqd2VKfq27ZGDLcNytIvhPlVFdZSd/VPR
KHiokxJpzDuNM01ow+A3U/+LKefl9//MHvpXwTBUhGSqmo28LvX6+C57wl6htgOyLWuOLacOEryW
9B0E+DU5p+VoX2c9J5tm4D/R4CwAeUTOQRjGgSjCDA58Zezzyn1PuV4QOujP2GQ934B3LRqAUNM4
/1gkWeTECN4AkHktjL7af8ER1059QqOXsooIK4LgighHp9WWw1YnOJ12Fyd63TwDi3z3ukauYWyN
75RAbXnrlx7SVaRHCHZrsLlMlOsCGM6c6u9aV8DvTFhnq9AmvktY9Wmxk8MNsoAIpToDHSI4qm00
EVS08mi0xPZHwSdjI+Hdiu8RGKJD2nHgNXNM4w98zNFB87mXUdPxdjlTvGcXwN4P6UMxd28NW9ML
oapq04I893NMkWbFgjKroo0VtZz7whu2hLuys5jkdmXKEULLWhNmSNmMBFUxVFrNe05sLYc0Tli6
1E+1PRjbMRuOFZEuq1Au3zBghlU9UfGlTFaGticCGPMJPd14HTQPBXhDwG4xsEBWrIkzHS+OQfq3
YobmIJXbCe+sNfCu3cVksKJeHM/6kToeNj4hgKC7YGzS/BvW7HdSQiKpTPOtzKsb1hZys1TLUdXo
68eFXHDNubPjFkYUnR0RMTs2/GCfE7gICRHeg8GhLOYFPQoKYmXnsCRdmA9ZQHDDqicgtCk2sLXq
3XL06nVPPG8hCRETbPK76gbMRTKFERhS6iEls/26qr/zBIeSzCp7kyQCqYmJJTIsGYoMjyKDIJqy
VUGPAiHWsPYidJ+5bmh4eZIEnjxNIM64iYtHsx3MTVqu7AmGVCHyaN/1hgf0t5AiMeTFpHzyt0jW
ZrD+HknjqTYFTypP5T4Li1lELK5ofHqHYrApb0eXNy+eadnG3HrUSXhAhG78iGt4k3C6Lb+E875A
ZduW6MwQBXhP84D3SWtOZV0BBfNm8pY9OmSeaBut5A/yFNg2VQMaG+BukfOcTJLyNFge+x/PRtcL
qMMf2jc18JpIer2b1/u5lLx3sXZXITnF6O7iaS3ZRLfzsZE1jGpeBDmwJOG53P/8RbPmQiHMjwGr
jZ8LXHUbLCmfHNanp9Eon4uKHT8ZMQNbqjA+SMDyrjm/Y88/Lkwi9jhot0PF7sx1CGAh1Oa7DV/n
vH8l4fOuMlivC+MpyxebZ1ifc5PNr0b3/Pv1pn0BI44mrRfVspHDUG/b+Jgbms2IBo9JEr4ZEM12
Y7Ywp7SMaQcKEjsru+Fb9vPZBmcS3nvL3vXAiYOh4Fa1ySqJlloP3H45unL8SSIljZ5ZfM9cslI/
5R51bGs9JeEYBZ1GJoYY5VNf23ByxgkgwYotnNSTFjG360AsTSzK0O42KDCGvZnINBByVbTo0IYd
xOuaGX2yVPpMSwZXqc3dK0EgYrxyfHfmCdEO4YdqgSgOekVwWJvnPmOvt1xKY2OuXnmvuK1ziLUt
nNh4NcRRtg5+fUg8iJWxWTF/ECj/l/LGTrBPdcxitnXanruCT7dHwOGvUze3h7fqVGGxnVfxDnbi
vWfXZbD0pViPg/doFEAMtfnVHdErTGOx/f2xmyp8Wgx+0gyXsWMmezL0eya+d6WzIJlcL05wcyib
80tEEgInG9evBEqbiU7bYGe7dVVD6LwHOY9kbb0CF8Sxvxzy0WIROIGKYfRzzHo7ILAGH1gZfU1V
fzImk8YpUXGAYiHaWbW5Q7IzBn2YfsemvGP4ph9LppaDGT0OJvOQuCXP17gY5BP4xeLZvkvg36Y0
foBuyoOaNgR1WLit2T0iDuUG7IFrolEg9bzi+paokXwezg7KG1DTSutRTE1ttV1fmjeNryxJyIWI
WXBl38662O7dceuWyXfX8dMQMxRsFxqG+LwB4/o4tfVm6w2Aofh0V5dtCttTXUxqGPjiYIkjDaVB
TfQy/CnuVJ7UPdRh+ov5C4FAoHTnz4+ga7yn0OO51aNpsxQdPWR6lqkPzD7n7ayqO0I9vrlb33MU
xMc4AieLI/MIVGX7+90Is5QhdPgAdFFuRla3XPDqO8afRfNcvjdRdtbr9oX4pJypOMhG6L58LDzQ
RzJ2Ie+ue4DMu5dmzMif8VagFN+M4eBltfpVy+Lw+3H9++ksQy1jHMGvWxcZkZgDCdXqieseu78I
dyQaNYwDmVs12EC5aideMG9NbvOH4QFzYse7Xubvc5t+uyoGhKdz/61vTA9LfmM31cYM8orQGwz+
pzxMbxjifeS2w6k4PXS5j13xFA/WWzvbb6OT3mimdWDjA1u/BJ8WZTemWWHiN32L1jgqZnYq8wNa
k/vcAWxIK7wKDtwBeMq090S/S6yP0SBuvYXjqAUDONI5ZvNCrjOn0hMGiydLY/sazS9pO7PArh66
ZnrrS5D4E3yirG0pDiUOaBZRBbfiph7BgDODZ1mCKQoCc54R+10WQVcbn4Rifllu+Jav2ypjHvfK
+2UKolphbdkQWyvXpsJczmSjnad4fFDRdDI0Eodo47FmgYwtw7skrmTgRdC16xk24ENMNgu+WD/P
4u/SSL4HlkdI7CbML+50P8A4B+3GHdNU3n2So6Dwskuf49PS5Oc08XnWXfJtuKDIMSWDsUo3zqzh
keRS9nHviw3YgTGgYEHJghiXmQh8t5aqt1xcF8Rid1FR/97omI9Uw/eTfhgDq/4yOvXgKaNnzDvq
+zLGBL0IKoxUMH2LQOG1XPrKsV+tpnpgWCs2lbJJILHtk9mDKFtf5cSx8vtUwxh9J9EUJPm0q93m
XGtnU2Ne8Zs0wQaGC3mQoIIbqpdlgwcbIHLDQUkRkfmLTmGx3sy1Nbyp2doxw/2IohDRHLmndlWv
DDe8xdCSbZipmUuvIKxDp1mH3OCKnIZt4/UPcZfdpOF07p3pnFRowFMA3glfKAQe/3B8iBTbSFe7
ECXjHqbBvpJKcMdZurdKcdf3e29gJmWTG0WiwbZ3OS3jcBel2xqTGwmGNyhQttmgfwlP7iQFuVbZ
V6Da/hi7BxAFW8MUd5nFTBm92NCYd6ZwcEipfWqfOtfFyjnsom5G02AdzENiwjEqiotZvY6V9Zam
01ma0379d9afB9TsgKbkCRfBzl2cN1UNT3sS3s9l51yzEqOZ4VzXV9qxQjGs+SkmXIGAVYTHAGDd
hYeOQxB9tlE9xuFMFZfSrM+2VCgYuNh6L/6lpfWRgpbt40h75zjh61C6T6LJLkWUIYok1QqLiwud
iaeQ+GVl/IjinYSdb6/karAzaxeWUCAJSfDBzrLbWi/qFOlVQFT3icaCZBIKwrbea8NL2Cbvs+Rf
q0uyClSrdsETWYd3LoDkDc43apj1nFpPazixe/yVsDXa6r0b0HwEWcyVO/DGc4tX3yUDuwgPz9Rx
rajyJzMjimxvdIMFE+qOoW7hDB8YlTn7+h4Lm07sFZkposoKX+qPUisf20hnrgYwB7JxtbG/3WgK
UsN7yWX2mCfJs5XKTxssm+nQby5LfanZDvsoNe+F1aITRCKN4cKw3HOiJMJqkd4kqnkg9xoHDzQL
MlwTLb128UKayACF3AJ1XdWnFhXTzJBb16mIY7Mhb2CR78lq/UvksyjtB9kIYrk1YxOGzRNkdeOM
Y/YSuhnBH2M/g3E0NmXlNRcpIBcLr8WRPyV7EAfapjBryG5Duu2GMvyROfBsiuU7izugaOFE06jP
n2HOyhPdJrM2hsQ3ywiGjJRVVnqoec1oiG+y+kuHD3wj4PXN1vzuaqN5AWsDDCpZnfs5zcbVM1hS
EGkSZLNt7EMdO1uV4gkZJ+Me7/o1xjxGmxPOAe5tZG/mCZcXFdk03npV0vKIdJJAOnFxIAbu6iQ2
bFfJLseo5+wQ9xW1gLM8IDprgjl0XlXGbNfWW6THxag9glN/jxdyMdWM/EXCziXpYBe6WnTq5Zpg
hb80D8UtWfX67aCJj9ZGXIdUfdeTTHIMZ4RIogSSJiMNHla0T9tSIdWeMHob8WmqMUSNUDSqoqEH
T2kA4oEwly+6EKzyLWex4xytbm6vpvPEAVac+7WBYO7/PDkt/a937+WtB6jyNmPu6/YE+KKWo90x
5+WCtNxHCb+fNPrBrNBOYQNEK9F71krmdJ8lSIdZ2AXVyI3WWgHUM+NB6gwHSFuZGYhMR8uGDt8X
YR6YcjwNHoLisPSQcmecffEg70ksJEulSIvDnNs7GFAPJVJEYJ5hQkF2tCkNA3J7aKUm49XLc/sJ
VrW9IxYBiZZnlX6jUOllnZQ3sW97cYUdyClPS2UivJ5I0bYbXR0kgAj4V8W9Nk/EilXfKKHi7eI1
lW9U6D6lNWJ6pQ7Tx37naQTjKIIz6oTtXhxuzQiQm6kjp/Lqilt6Lq9uYZ+GSt8mWdge6Mn3mkhj
KgBAFl5xFAKFcBvDOkD3hul4tdQSD2vtm2owfORc5c2sX8TA54F6eDmRVIMjlbVeWBrZIXPHQ4MC
Z5P2E3pJT8PHn8wl7iYwm9L9NiOOQybWyd5FFLQ1UDVUsvsmMnPB3BGL8gEpq5/Z+b4GoLehkg6D
RD4lrvnSj020rRomBtPQn9YRgOMsxbbFyr5Bu4MxyTpnY3f2EJRmgtwkM0zRxgsVpHGhP06xhhg0
bh8LI34vlcrQs8D7c/nea9NEB4+ZFitF46YfqlsRibt4sX9mo7PT6vxKOBea/5T5Dn6nhyGO+12P
F+K0ROgXcw3IajHq8SlzXd81c/IywGZHXQbyKbSPmif3mF7HE3as/ZL0IF7l8NW5WUsfYtwCiX+U
I3v2Ar+ARWb0oXDf404UhH+UOtVNOePIJdgjH1ve33QAckeZZbSUTc3suKdBjIgIiyzIZPFDw6Fw
Zj4glElwl2FyO1i1RUBpmfLDcWwa17JZ3rysew7T+Ht9DwLPTV8JMKHGNhXlrJvi1etuYZt8G82c
3AjGFBuyM9MbFub39oMmbe6XmPx0PSu8a8VD+ZKmBZMrDdMNm1KzpOpvabT3izlGDxH+wAfrbm5j
m3yYSu2rDleIN9u3vBCmXrbQ9hmUXyTJbeU7y2z703IrsbGfOI4fm6padsrDcYBHdGFYSTaxP7He
tc3k55piaZYJQw+Dy6BpIVkSLbThhi32bAddhiVcmm4be7uaDaajjFe1zK9NJ+PABkZHeCKQGqcJ
eThbOsUwYFanbs5NXfPjElcFqKwYaJEuHRENFY6okddxkZYg9A/17pDqdbwLcQX6Os3n1OnuEfHF
e8G+ebEmv09N9J51+c0grVktc0bAAyLG4le1+m0kGTHxmAVU8lz1hJoZtUYqcg9fq0eZbrmqJ03i
JG8x5DfbuItJrYhC6KeheKzhyts9ts3ArrvPlDXZTh+KJVCLowA7V5fFUtC6beOmGINUvluldmOT
xXpbeOmbxmMRHsK56jOauKy1MRRZtEu0EEUm3rRkdB+oIAlXio/VvACu12LrbLnMkVEzZ6xoGVxF
AGybpPd2CXv5tB9aTl61WTBO4nyQrM6cR6jw+5YSYmlnD7Q32rb2HvfQoVaw/RDn4nW800Nrm/HC
4dkrhBVVdyGfmoJgiN4rrdJ2w5hfGiPe6boD+o233Yr0aj9bldrJPtNxx2cue155i8UFI5YEGR2v
2EdR96ci6tKbdmpOfaXVe/zxFEfc8UEM0W+bmrUkyh5p2LhJrPtmpP9CPmgdoaS0j1oHvWFJw4Pj
Dc8oS0hj8D4sCWuoXhAbFxF1Tq95zJ4iLE6SIJgQPw8bSMtHvBIazmccGT/rZAHS51iXmXX60nL1
qsVEHIHGJok8BhwEtRMnauxKx7iPZfQTpfZdmZLzppdg+cmG3yltOiL6I+3QxkfkKflV98NwLa1a
BWQl1slXbAwPHLe3kcmgoNLHAuFugUl0/g0cnh/nufpahuoefDVVKFQPHtgZHPD6qsnutsIXsC75
Pwek3qqd7sO88k1YWwLF8WYKMwdNdreVVlzv8/Fk2iWPHNI6GCng3tXRZNc7GgS1DSU6eteqdOaj
cOupmI5LjNMoE/ZHz2rYFx0c4NQtD4lyhuPE6A70F6XtCE6f9feNubRk2DGaqSMIno2oWcFMgBv2
tVacs4ICfzTzhreyvzi2nH3ltNa9xmrB5Lp0e1J0WBawv4gjhgn5PSR5rgLzpodk8yMMjXNiXXWQ
QQTqtStMX7tHHMBgyokv2RB7bM7VNnML7RLFYXhptGO/9F8GHhQ2bfZOa0vm1LACg9EWn+M68W26
4mvwimDi3ETKgQBQqsSjvhD7ionnZmmI++JXnz322bLtuDwQ9uwcsMNh4nS7sXTaO2cwg1mSUzZb
U9CIT5JT2+Kd3UbLFj8DkQno231zVpuziuavJGRA57GgJ12hAM3BiCO7RErtGiJwNg1OdNpkjCVm
940S5Ruw+kZX9SHGFHHv9eaP1HJ0wKH5fWapZJc0xKoQrPNha9F4mhtkgNQ50gdi90JWmPTh24fs
JSD018u072ynDKze+Km59kOnzE24ps+1bUf4M1KjgbuEO6AmIa2iOXc6Hif4Bvs9Ph3yl2Mt26EA
KY/SUJdh7gnynBCEMDwI0KTiuZg/EIKeUIODze9olpMRNwGV7Bks9b05CgJ6CzqbOkRWkk32ThJC
tYtzF7GjkYB7syEraVmBnYSEDcUujJp/W0zmvFYMgK6n1vdaJCyxkQ1bUfaBOYBjz6zp1tB0VKyR
NH1mxTfE9N1FjdmDHqesqcdwL1SS0VM3jJZ63gsvjhe/Jqk+cOZuSwBjjrYx7pD88PsqHqPG5n9R
d147kiNpln4iGxiNynjrWkd4hIfKGyIjBbXWfPr5WJjZnZ6LAQbYmy2gG4XqrshMd9LsF+d8J+OY
3SY0+9R+ZAdupHvXijK1zPsrC8Ce0yS6U5Ef3KKjhe4QiWCKjQCBEnWZfs5k2bXtMl5nP7ky4uKp
TjK9A9Fz0W2R78lLvNWO/UScxbBTzbQd2vhhOb8qP/mqw+zVCqq3IVkkTKg2V00x3UOdk77D/cuI
ix7Jtr/VwQ/Nc+Ig5tAEKU2Sr5pBFqnpPTvPrqC/h14DRRIdmK0JHGezN7j+Xy6TeQrjtdsk8S0X
oGR0NuJmmxBPzNmr8GW1X1qPtRLi0xRW/2xP5muDgfwYNIdceGprIputZIf6qvXDJeBSED4DEQLL
J0NxwkRQxma7Jp0YY/lhskvAq3bMnvk+jZC6SaslyYjGlClcCLOtrU4pIXMhb/6moerZgwAG7EYE
yVpY00/b7n7MIc7DSgpjQ7IJlWUu73wF+YpBraJjoSiLBCoZs+ihDRoT4zgHKrZHO4u9+IlFYbT2
Ou3t3KB9Uq1d7FCivw6V/i0rDobAYHil/NE7o/u7oF0lQXosn3Png7ONcNfY2dK3LtY8giNBZKth
OcJTwjCJ5yNccnypA5fY64BRTGQ5hwhr4qkxkNVNtv1o4+h3L3pCB+znPJHl2TJbFpXcmAYyS80i
MAlx0BZe/KhZaed9iC2XHqQHbsvDtkhNFdml6G7WYNFfyJTdtX53zSerYaWyYbngPxKDp/O/yBz+
QwL/X4FU/2qhWPbs5PfYKBA8y0SNY/43HhUxYVnHkoKieaipzeT7Mg2a/OE8IIabXfNWMmn555f8
fy0v+f+JG2Cg/XAshVvgf5KYNG2Upj8FRonrz/xX+C9ak//7E/4PPsAzoKr+85dnm4hIkEj8h1fC
/jcLDQp/OZa28Gma2Bj+0ythoFNZ/qHm2lz8ELj6/5MfoP9NMolBwQIsFweG+t8JTtC4/ItGw3Zc
CJWevdguNPwvQ/03+w3MyZyZs/G7NcJi5zmJ2qAu/zNjNss9dNfI+PGf5fiiYrfBkzZZ3jpq7M+u
Y6tmdVCMrbn4XbB+WA2lxNXmQlmMScgCZRtt/cQt92pxwbH5gsEJwKbKE0LCS6NjkQbqmn575VYT
WVsySY4Z7tg+wNNOzVtcCTjEdjcwFg7iGMeGcyLK2joJ8qWOKgZrpyooYcEMjsQzLwARQTllY3UL
/eTSuwwCs6Kyd2xMiNbDDEj4b/tEastvMimQLiyOQRfrIDo2b0cO5Y0igcISTOKwncmyXANDTvdD
iFBSQ0M9aJqeLYU9+s18fLMXvyKIHlyndf2IFi+jW4qvZEqQjWYxUjX8jpJCCh3rGXYsmwuGNiYD
OAtN21Ysbsl08U3mGChj/kjbYvFUVou7MsZmKRe/JeiwzeizjPMWL2a0uDIH7JnwpfZtRzaIg3ET
n3BSwMh1MHSyJMXZuXg8m8XtGSy+TwMDKAnhqwZDaLM4Q7vFI9pbpG2ObnIssY+Gi480aMxdZpeP
1rGtm5lIGMeueYoNuo66v8cO5OrUSfKPTHHGjJ0/XY0yqJ5dkw9vrJxLcSoWVyv2XtKejOKkSwYj
LMOibaDkqlrcsHjpJNuSbGsvTtl58cwai3uWOQyx2Bgc6m42tp1m75RYpr4W/VspYnOfeiw4MAQS
djKgk/V99wG7DLWhYedrR8Nvqhcvr7G4emWn8ffm7lsk9Xj3CgJWIWzdyVDPkAolcjPZOIQd69ov
juF+8Q4vhUGtx88kT/nDmi6B5dEbjMrh0XRgxbjgiHBbtKKSKfipUxPkCJsnGmcP1TmShZZBwCya
I9yM60QWxD3rTQqKxfMcF2/W4oGe/nFDL77oFIP0uDilzcUyvXink8VFnS9+6nxxVqf/eKwxWw+L
69pc/NcpRmwjwBoy+wkefJTSLPHpuVHck1bucn9NHxNq7ntsXurQin/5LH2CbPhkohEkw70YkNFa
WGiAk9abLNDNocjTZGcMahXYgXpvI/kINPEwKZCIuC99oOzMBSOjQnlUzpupQqvJ182zOXg8mzG0
u6UsddO3qRjTo7bgZxlpujVbDwy+A5sJB+9T1Oe/SAvWT/m86y/zYdY+CxDRBUdo6h/tYlFVi8uf
k0PsAR+Ap0wqGgV8XdR5udwkhvNFvkW1a1VDDLzCgZGqW9IfC5GaaLSYNPq6htjuZ89JFCRXJ4Rz
L/hpYTKFx2DQbIPGr6LCY5lljQZ7QixQZbykZhH8IEcJD0hYUgUQZYyjk3QZgh/rSzvWOHVr+Xfu
bPkVtHOzmVzx1WONBcmfqJWVl9V+zLNd6xZ675ikyvnoqA3vqlIkNU6h5LnJrQ+L9+egnf41Y+xz
KWACnDyBgyFznduEt6fou0cgNDrthW1SVGAEmhniYhOQdjJnw7wmuMXZo63oVrmt2JeVjd6qno1R
e/fYXuUNOSJ8uuh+5w/DIOWUmK1EXkXlPfmomtfMeDcy8JDrxk3P8IDZg0Q221FYYkljkTlmHnbs
/k8ClHHrVskvmQBQ7BOo3tb45nUDozvX+et0xYctnafJsjMCsRKcEYMLIDG9j98ByIL1oHkgl7kf
aeJL8m23Fcr4Y0l0XNK2/ypCZUpv5Om1kjfSOQhkMTYCrinBe+Nt7omTkHY9b+uk3GJKDmiMcdbE
uYl0yyb+m5nwgHO+ZLiKWSlVl+dCgb3Q1kR+jkA4P3XlUwDMbt2Uzt/BW8whxnWy+/NURMtNgYeW
tAejeR1E/kZCGFvO0B1W0piYNBnOK7w/o2uQHHMnr+nqEYxP8Rv+wks4Nvl+9hDVJbG5q4vq1xDN
w54Xs183rv62UuTq4LfQp3cWE9G0vGETZ9pTP4cRAUxx7OkDmV+ABpiGXgir6Cg9qcomsoIcEanj
VCxz2jh9TUOtD6rr/J00uo5TsOqR7RXZmvmgC25gSPdZbbYvI7nbXumdWf+fM5XXW462eYP/ZiiW
7BpxnO0RRGGaEs5u4IrJjRflN78NPMQMG44YKHdhrrJtGaObUoIsy2BIMsjRmfmjcfwXCyZpMMoL
bg7kgRF2fm70ShOYndXEx5jVlyETf0NyGitw4mR3ls0wCpHPCeH7eGYLmK1zJuJbZ1Q4lab5KyLh
nE0OPUSKiF5V2WePKOIU95757I9IHZSN4SMaWR6ZtWleiNgRuj9nwR/cFnixVAoRxMAINdUuvAUi
jGvhE2I06XIdsQHfOkOOS9NIkP+JMiZoDe7zZN3yMDSJxhnzKw/oHskCBJzqZDKQn6wovxrxyaoL
OitZ1Ls0rz8Uk0IuMCs54JTH/x0hdWNw/Kl8xzs2gblguvPXolIvvR9f0PWTRIHVm6H4GQDqsLZj
ag8pv0M8NdwatMwWa+sJGfw2BT+DeKVF/Znz+WShftZYDVZqSBHyF2l0Cjv9gROU5V5HunEcvioJ
KNRnBbKSpDdhtGPqUtThxFi0Ym6QJo/CQqcObp9Llv+Jldkrg4sb/m6i8RhSrAprPPiWEAeQdNMm
90nQMbvwhLlHbSzXBmiYy19B7X60o7AfdfXLM1sH2Yc9brM+/xAZycr0UAEov+ZSTfmVlGco/iYb
2cUlOTA1QAFJWBm0JsAizc7MGKqSFtvVVfqIl8mHz8sJEcWhfX/qGGezSUcM6vUWHrqx4F5osAmx
voOswnLFMQv5FOkcelIrOROL7ZRWH5XHNMaJnY0RsXtPJN013ykwoNr845tfLWfDb8dQG5P1RW3r
89Q3zrYSWNhhEZuqvExakxuvAUabmnW65Z4A1VHBlQtoCogTdAOGWL7Pp0mKZ4H544wl6+GFjr6l
WjO4yn+CIS3WfeC9p7rfmv7MTUeGUWBRNiAcbKFiNfGGPRy1C8aEwZEHvHC/zE5aSwAhPa/PXk+l
+qPiLKgoqa6hRH47mfkhHxEKVsy60P4AVKAUaY/4U8hntw9y4IpMOvMQluLDS2AK9E3zgejHOk4T
Y5osJgKHSOpd6psgdE166iwinNBAPoLld08d5+0DLeBo1I3F85h3x9aIHqquttzUCIyXEO4yNE+m
QKBD3ODKWVa/qc/bGglMzl4gWCNM90bYL3QSJcmZTQVZGmy5mfZnkANMZv0svXG4rDxfnewaW0bN
N8TpzoKrqAg11QFxRvD9oIe0uby0/rixOHo2apr5f4wD3BAdHdq+MREOUb06QbRyGvhNyhOkjarm
x/Ifydx3U2d28zGYNvGv6Z+hr4xnx8mqXcWPO1WJH+ztCUdmbLgHJvslC7lujzK72CpDoM8rTYxK
7kfCjpBeB/BCMN4NpzkWeQOTRUxvdS+S5xiQ0bVkzxSU1gkJQ7pPIjIXkeZOGthfAtA3zrEf1pIB
ZJZlYgfq5I0BjXMQUWvcGumskgRXLns+tr3SYKLAJnvjC6K8q5TpqMvrujEDVEXzc0d7tklml9K0
D5+wQyc7Rm2A1uafKktD9ME2bxbDk4G0tGI2pp1iQ7o3TateGTLINoWt4AfO+kmmbMQH78UQib7P
mHxSglVOQA/nnaxZmlaq8Q+dCn71MQNk+pnknFMqwh33fw+4g3gaCed1afXI5mOD2E63DJVVMpi0
RUnj7ZNWvnkc8B85k9I5sjhBW5TMPr/t2H7x84zMRcN4qtgq2nXXntKObqssu2c/uWVMUo9OaM9b
lFf35k/jXaOZEDig0PnebOb+nXt6m6L4GWyTtGFeQD9m1e/XfxVD7wW6i0LP7NY4PAtE9O4Oq9Bf
EWXvZec/V8nAOrwVTGYLXF2KA79euItx2QJFgYSBPiaKIoa25NLvbL9896vlh2pR7hjVwMgJrD2X
71eLD+gea9TiGHGXgay9T7w2ZhcdYTks32B4rRBeoLWgkD+1gfjyFVm0VabmnZEADZqngKFmvsTU
qvlmjWbMxC7/23sI7TVqBZ9jcF/L4ScOw1dVxLe2nqdria7Zsit3WwbGxQuiO84vjOaufCrs0d+U
rfwd978H+PCtqj5ZO0VcG46FbEl9e87cXezGvfaEsWzlTJz8xCm5mQdCOkazGE7KT0mNbQRi9dj5
U3YZ3QEsPUH00kaXnn+u8/bGzmI4NF7/DMcE0x28Aq9xgq2rEVrZodwVShOnaUVvoScoBjKKAU8a
n/bS4/hseQHVTk9NMs870wK7ABL7Z2toclQLurRIQE+VFVyFEh45Vl1IsgzkN6pJjwSbMiv0NWEn
5BSIhhV4QOLTbcosmKKtn+0iyLw7Qhr4KIuNU7OFnD0KLyKC2g3WiuD6z3+V0zcla3Z39PvQBdV+
NrxfdbOMKSaE3H4TvfkFuyyD3xxuLsr1bng102yfyv5MQ3KPjfnNcqvx4kXpR6ladDJlQLZQYq67
fn4K0kWCDH/eKkxExXhzedRCGFjlMVheFdYaUFY6ecwjP9hwKYygS9MtwRqbMO3pvdr4BUHFVVOa
TB36B7NqCKqGR01hUn8XthdvBPuqfRziPCE6uKkaYjFACCLKrYg34gPvsoViR3T4wWqAFrXIys4N
mzyO2bq7ZRF6v5JlcOC/RzIWVJLesEq0uBRWWx2G1iU9MXgfKKF1/Biwpl1iGAUr2iDSVAqOkxC8
WWMU/cka/+DhY7PiJ4/SprKXmp0oq/idEzrVLtGg0CUTDR8J/gYXrtjwr+eCQJnQKzmAiJ2ka8Zj
YK9F5f8pK3ysPQ0cPddob43M5smsavaRMvwdlyVNlHF3hZ0emDOgsrUghTNxhxnfGpIVIW7A8iCT
Vh/avAXKJNtLFDbBkZUkgi1zkzo2a2inf2uNihfLhw45oZE1GioGxxsIHjcB17lp8T4asNdNgaQI
FsHbEDYd2QKbvGiugRV9ZhVrVuKTMfROr6o5O6iVRpP46XS+TzH+QSOmnawTBt8zwo9W1dbHUPmP
iuA3+HarrANz0Qu9E7HHojMcxDltNwkgXJo7BVwLXV1P9gd8gPaQ2d4aNnh0RpqI8sg6Qj2oSVBB
CTx85QOFFDbgec3Wo94OObPnwWlJZZLApSDQx938O2xlhufbsrDxBvHRtZ9db18O8zFzjX5nhnCo
ei99BZ67yUkxmZtHjP7pljdtfCbNK9s0scOWplkbLhtBu6Cg7lGQ84pu28nSez/l4/DzoyHdZ9XE
v5MaEnHEDV6xIUus9g1x6ysCpbXDOcirRAqZJLeH/NMtIQxfhODxDrR1+pxnxR4eSMxTzPsYh/1n
AwF7U2Zw6qbGHdZDCmEwGsp8K3r5t+apU5l88XEFGx70byVC/McxJxtZCZsxYSmB5eQrr4tHWjuA
EQ1BNoZnENdpQtadyhwZPMayIP2e/a/AI3g3IuVjLj9NJd578Nqrqk7rAwMazhRop63d4jtz1aaS
HMiuOvsWHpQC+CqTNnRVkctNNqka9TjwuB3IesaclsknV4btFkP0JSTyYRuwzJqCSe/hF3x0RtKt
mM8sv+mGYPtJcRM83MT4a3btTkzepVXJDv5bsVZBSjIn1VdU59nWew5rJij1HcZJt58icz1YfOCM
coOLG7EeHBKIBO7MGi4E5Aq9nEq1r2cPWCCNncUeva6Sh6fYw8VF8uiRj8FMq+NDRe7BRsgAWYlJ
pN60aEMaxzqryPihh0ytZBVF2GVgKeekZ+xRINHfhu13JdigjEF/lWZ5peCy12Hr2axyS+6tgQc5
ckGGFqQyYqS8D4J160tVwDWtancfJWITw0UbgJIHoTNuZqZpK9aRPijyddBAlpFRyD4qkA8rJ8JU
stB328Vgj4x2NuZkF3egNSo66KnVW7sXkG4KitHGqTgjVP5dhGN2VuB6Vh4WMv7AwXfj5H9z/pTI
wVG6DoLevKE0jELHu8LO/B21QJitolQbABAOfvb0mLgmj4Hu083E41sBTPd8wZ4NgCvMgid0AWg3
OKmawo2OhFk9s0IHaXog1rs7G+zGZ6nex5n98GQUL95cvLcNO9ZwLDeqCLJDaVj7KvRZpgUmAYFR
cUTul28DornA1KfbZohzPAxpeQRguUoy61RXzqpEErKW+cicNtxNwaIhsbKac9X8wE9CwgJTklVa
Tope/15kZEsDrFtlrvXmBRmZehm6rGphooAM+Ek3gueu8YF4sB/MCs1PxcMRk14A+YJM3lDAE4AJ
PHkoknAfQaC00wi6RfSaUntKwRcFJbPaNBWWPsOlNQ/fo9rVqC7GY0USzGpAdDElxG13TjFRJDj7
XoRYJcHuHLBOmxir2aOXJpmTzmKHqiLzt1UO2y4LvwK/IvR0zJEQxh9d4OpnX9Ldt8lrazLJ9Cz2
wPZAizLkfbdXPvfzPDIB6qsbFcnwMrnewmCh2gXGpPhC8LIFoC22jNYq3UA0nDlxF6aiTpyPwkUs
GjvBdAVHamEOTcuXzk1/68Q4QXnWJPRUl6JojGM9fdtpi+EpRr8dWpi47WLgZmp+Mo6NN0GeAHS1
T6FV5q8DH98QFL+GwPjp4j4kboIKlSuBHeF3QAzmqqMEo4gqo+wrEQ5GzvC1BqtTo3xflb11rgyP
BjCSZ9j7hxoMXhuNr9g+X0N0gQXZIuSfeDA7c2h0w0jrBOigpeF2xFdR1zV1NixiZb7rRPxwpI9U
ULF8Nou/kVM/j4H3aAjRyozwWRR80nSR56RmmTyZc7gaaqQkWr965NyQqh7u+rk6svm9O1nzmsHc
WuGhjndaUMDr5j66MyuPlGon9tpz7VQ3u6VIoSphhGp8hK77TSYdmhm75dCP96Vnufu2zWbGgV5B
HQNHSRXU4m5Hz2nYFeE4M3aZJNmTGnJIOlKgXVW+17Eq17YxPxCTtuuxo0NJfBRWBMJya4n8qahI
sUyYERZCANY1RLXSY4mSySn2ig33ikC2t3xQP7yQFbfHPAhn/zJBCq58TPRbIqHN6QgxzibOl2GJ
Dc8SQFHSKSBgGO2G7zRcA86cz3WjOcsrgPuN+yzHak2cHxPKKNaMpYxxa8Jw4Sb6M4boGrCtvRIR
+5SqljEOf0jLkc42cKKA4wxAs9FHF6oDBqb0Pl7YMfliatw3311a0ouJ8UdsvyV5c1GlU++QBrH1
dwm0d5e0aAqUTqbd0aC3XBX+4BwKSX8aBNFT0fNd2WKcT15a/cm191q63HkTYtmgtL1tUvRy15Bq
OPaawgbfD4kINBhWXK46swy2Qo7H0fHlJtPR4mWs9w1xthtsXn/NpAP5BKBybVowhM2us1EPgYUl
yGoN4+g1VMwvuUlvSQ6HM+DkBEFiPHQ+3wvi0DYiJbiArdHPiWJy6JlVukjJMvuZ4yRb1Vkf3one
/Ra8pQdWcruh5wmzR/dqR7zQQ/AWWCdnxItq7CpfueveiNHwh9132DafbCrOTKRIEsDwhXS/b9Zs
XNP9XNAjFuQWNPVw0pXcdHHBwMhzCR1L65HhXHJFn/xKDwWcNqN5R2CNyKZCS9KZf6Vr+6fQIIAV
wtVCfFk7nfXDSYuT1MObE5rsTsevNCvuWVhyHlrFNfTZiTYDVI9IykW5ldxr9CR8z/hW/D5/UUXH
CMQZfjWJ8VWCk+cBsv+QwVEfQqnrq4/DyoAtjcDVRTjDdWwafbYlEJTfM3cpk2uFldp1kgNK3b9Z
gVp5gkWx96MMX6961MTR0YwNB9yD31aQnvpqT64rW1kQNSGaSq2xWrQW1scWSdxU2HBLa4dLWOfv
A3ppEuIJksysbctcLayuiKYbgL3sadBcwmIVLFnGKLlYprim83QG+Tau0oR8m5wRy6nx+2XE8jwK
8CSN2R/FglRWNbxxhPf4/FTyJCTwlKpF0kwMD2Wj6eytLKjR0R0iLjSmY8wnfUp2BIkrMQfuzh2c
qxtn/qVEIu31ipxsOaylQAgBp+qWJLRCSUCIaK7Fuc/x8yGPDE7sfhiCoTMi8ZLdM1qmLmKujE1/
UzRER/CiOxWzRcfLEaI1umFkyPk9TdmXTOWZrOg4FP0tcKd7wK+Il3v4bAty4Qf7JS6THM+x9TfD
NVtV7gVIC9eyURNRGs9H6QRnzw1welnDZm4tVn5U9mwavP5ERMSxcV5iOFI7R+fm2bTpJbIeZ36U
4IuxEAuyJ1hlZfup8oqfKLE2FiXSpsTWW5+53UEbVMHet0w507yY5Lmk+mEO/UfSikeXxk92WDzC
yrjNUQKvOB8ezoztyR2L9zJyGHS3vTj6xIsWMVTi2ew/VZG/pHIPCjXgifp2C8zgUYyCMm8+hV07
m8TeY6P3mxkz36QR2Y/LRAoRUZBdUH59zko/VGE/4hLXcIjuUMQ0clnyd7T1w+tdTKH6gQns6nnF
j9DHGBFF7T7zsFmRPrUPyviKxKm6GbFC+qeRVdax3BYYs1ZN4EJPcbwvzxz858lEfjO6DbB9He+N
PPIugCgFxPLA2UaR2T7Mkf7Opwoa8KkJw+pu9cAFM3g8L7JWx6hmYJEw/pdTuF9qxqhGudeGBWHC
I1U+WnZxMkocKV5N2wTEmRDSJnh2Js48HYMCwxfK2kkATK2wUR34GqCiN4dM9uydxzLekIFY7jKW
aywLEjSfLWHi44Rs2FPcQeS1apemEjjxyi5Dhn2qIHmZLARMy/jVLXxChIyOW1eQt+fidV7GTbO5
98TEnoz7c12ont2/ytb8ai+ZKJ69+ifVUATdPHiYrAFiy0PXPlt37XHdmSa51cDdt3LIvW1jGjvf
9p6DiAxf5uXinvIrIqJ4Lm0E70X4qCmHNnU64HNbAjZdvwY40H0bTRVsvbChE8LqYiDTmjv5Wnds
S0Rvfuf9k56QX/xQlvTCZeG3SdDGfUVa/UgAavEe1Odkco9SMlGmi+NaDdzL7Ebuk2lCQErbb3Ow
Ppn3WeeppAvCOIyHT2EiMVKvvQXd/A66tn0rc/0Cias8s3K7ORMuxRZbUWGEv9xkvpE1a//Q4Hlw
50DatWvx1fDBB1h8PiUY4U2mxq2gdXBF/Iz95coJ/FoUDmP6JLvpAAtP2s7XERTVspdlBdrYDMbD
N8G08lJM3wh1aeNoI4+kMEybKJuc3Rx6t1yqA/9EbqMKr7BhaDh0UbcIPNk0zunFGxgx6cm8xRXD
VZhk+iRg4yH4xZ4kOdOaZXshiZZf9X1H6VkjJKVfEFM1HWPf/0SA90gsBY2foO7dLI9w0ViO1k53
cXuaXhc2KAhC09zagNVWmW6rfVXFu2gc4n1kbdGlpeToivkQKzYPmfOUyAxVHdbskn/1Ne9olpkq
4VMb026PmY0ryqCT78ruyVyyXac4fx+B4gNetv0rmLRnzly5AEZjwY2C/uKBlA4JXO1ey8Y6DYn7
xyeL1tAQpfMw++sgxD2pMHuF3howORglvLM+2KoZg+VAaNK5Vf0hZaN+zfLhe3B8cZhsrGOOll/S
ztV+bPphN/bRbh5NSChMI4nYK9bEJJAN4slPlZYHdH7SYg+uPOCFLQYcm21LPk8QaTDK4jHX29rM
qEzqiOgHbvBTFhobmcXBhlPYZ6SzjRruUulQHKjFXs6FrlN/D/Ux2YZGAbwUT/zyDuPrCZurL2fj
2jjFomrwXlNP/y0ZScLywFRnWhhd6zmWpzDzjH1dV97dHVsG3C4YFCLSWE/MfyK+n1gE8XVEKrGq
y3S4LCWIX/AqahuJmlPf7Squ1iHpSL1NJR3Gs7lBvNrs3GrmCRJIhrO8dk/+dPHi1Lu5lf1bN9yA
MbJwrHPGlxW4EvKhwXgapOcl9Qr3QhrFzQLlulczMwxtMkMpjWKTVIDRELuWuzg1AaKGzbGCQrAC
b13feuOfZsThdjO/nLzfuT2T1i4b/a2CxjjOD+Srh4WTWbaUUJLo+lXS29dwbrOT6DdFx4grsNp7
Yjbxui0XzHUfvaR/pKLvqk2e9xYvzLoS3RMJybwjcfGawlc7pMsfWsZAUZxGcENE8EppAiDIz/PJ
aYmOVqF0N4MTPWN7N842RmXqn45h02ivQXSWdH7TbzN+FwS1XovY3atI4TftaR2mwTvYviK6u4y3
AUqK50CwNJJM5rxZAb5jz7RCL4xdLCMrfLS7+MgMYlwGEdR5E/hc2/x0DSc6N94ZFo57tIjTJF9b
IMCFZ0aEIryNIf/hD+VA1wswOG+tc1JiEdCR8yvPfYSz2RxeWl3+cBZzEouMR9khXXLT3RjBbFf5
aZIc2OyhUDmn9h+6oltWlTunHCroOdmvwCujTUegfF0ab2EQv7uN5g030g5+3ZwsHE70SWIFM+/Z
Y06K3L7ZgQWmYQbOhz6X1QW0FtDp5GKtgmZ+yz2NZXV5O4Q4he1I6HANyKOTHMoxLXEeJndpg0sI
uGPD7oNA7OdmrliDypgZoG2Nx8yK64eM1+RK8oJUZvWY/DWAzmaTT8s8SPSv6KKarT0nr4lqCGGP
s3eTiIJ1YzNjryh6eZQJapgwGAEj2MRxSyQpszFAx7fJcfKnCWXfOrUMOjhb/RHFw69QV5ANna7d
9qltZEEyhrkiSMPcx8q4kYH8UE2lTkkSnOvIr44eJ2fbp8e85u/t8cZ0fTyRvabPgdUdIy+T21kB
uqlTrzpksfueOKoF1V7Upx6R9Shlf7Ny58WSdX+Y+a7DvCK2PtSCyWMI6oq8RHhzk8AH6JQbqfkd
EVu2Zj6gUUfA0zOOmCAVep2w2GdMHuoChnRkgRoaUTWiqSBjyNxxAcHCnZW9Lats2DR10l4dyx/X
tqQ2RGCdrkbNJKNNWfWK2sFAYYQ/MR+MR73U/ABUTrFo0Q0FzaXogHBN7B5mg5YDmWqwdWLS9MAl
ZyOvY9dMEweoPNgVYgvEiumWJFA2ojzzudDBxszoGjxScfDtU12aRbovNHbLzmmRUxbuMfD7fdqD
PnUJqB6s8X2YJfVUDGzWMJ8s6S+8Z7u+RHYFObtKORvzz97OHkFKJd314lZBIENAWE8XcDLNvq2m
n2FnpAdaq57jTX9n4yCeaaMR+l+whqhdEGYErPn27z6QzY4kQ6Ytdu+vXAVVZ8gP2KT2ZgmFQ3bo
7Fu4sWheo2fJFkXPI7r0isIr7WBqquSE5De9pM4gPnKbQplpaUZCBXai+K1KZ/0TIBDgIhX86Foo
1PVoGEQ1SbnN8ui3VfjXLBheq2ByD7HIrlXzXUvdnLHkzky7KcjZeWJ8GgjmcspSrFLbzLZW7r7A
xQTTyFPQ11zMdUjbOqXBOUNEj96tfjfK+BEUf6CQ4BRNkUipSp9dxgfowShnwTc/t1WzF10R0Vgz
MsHb7e39IX8l9kgB+IUjk9PJemTg6rL34J5hS7bsyd0o17yO3UhIfSbvlclbTMnY7gNMUGvCNpmF
yqpi0IX8DkvWrz7V4uQ4wa6TxKCOMxLCaugfvmJ0UI7phhHOi7b5tKPOe8N8qdn9yaOdiL0NRwDa
6XA3mJPZffsVZsxh8rr7IHSR1RodgDPPd26+e8ZHvA4Fu1ozQog7psFjxJbcls7rHCzeKTlbWyRm
zMbxcrbLmyNGRqhE/LqHCQEYthmYXKhwN2HJQRDgDdUG+wMm6Mw/WSRuU+F565LS3rStc+dX17il
J7TjcaKN9Z8m5herQeHQiNUlg3Uat/W/U3cmy61ja3Z+lYoaG2VgA9gABvaAPUWKonhESkcTBI+O
hL7Z6IGnrw+qcvhmVjpveOIID27GTUkpkeBu/3+tb0GmVdpHL8A068PQbntN7UVt4gRAoOuZlCow
uJEp5CPM6z1xqENlrQNzPpbDUAtbkxSPrH4SRlvsuRffaN+nwBqir8aX7bKxcTA0rCvbuA7wSVb6
j1LQ+fGxfSz11GS01nH1o6L+viLBeO1kIW79Hu+BL2p7FaAhdgdW3MEZtnS+xqUluzfkTPQupnyD
OPqr0UPxkIbQ4h2n8B4kamYJyXaHjxqLzotI0/SZ41i8/NdZUP//zFlAUMBHQWRJFITN//z/CG/J
jcnBuPF/9h5s72lEWOG//Pd/mf/f9EfnwX/8x/9pO5D/5pi0dT0XEooloGb+79RC79/gqMBNwZtD
0J5pe3zrf7kOzH9zZpSlDqhxdhYYOCH+03VAQoOrG5YFLEoAyMSw8H+DuZx/0R8DGmzPw9bgkpoI
T9OceZr/GNDgBk445RWKKNcYVzUpgQPJYW5dbXOr3VgxsPDw55w949btvkj0W6IX72iEN9L5GEV0
qvPx2RPjcx5Mz7lW//qHh/oXZhpjhmz+IT6CyqsFrRJEKJRW0/4ThJPU+iZVZYQyVSpqhlm2r2JY
1txc2ZavSHM/oDWf7RoSiwFcq/IklQ6INXEH6NqUa8NLroOj+f/E5CP+SNO0pWSGWRLTiKN7wrKt
P8VadE1r+02KVCdystlOfWgrBHJjA4c7egns1yln3S2MjQjklRocvdnwo4jQjXT5ju4T6n7upbO/
ri1LmEO0JXPqKZNFKLdSlKbEwz95kH/9gkF/0smTZF3+KWVaTtLp65YXXKTFtciLYtkifYn8Tzy4
pzLikktTgtjJY5Jp5A/DTALKwtpXbP7+hXxH2P/pE8UvKrEks767uk0qyj+Ot1pGutdaIf68xr8Y
ioHEoU0G/mdLz7bU6VJm1jl1MbBmmzzu1zEBxBRnxCmK1Hsgw0Nukv07+ZdxLkt4gB+sXRt3hBuk
B9QX73EW7BTnxtqitFbExJ9r2xihek5NWyJwBWH0URTN3oxMcHjJtSOHImfMzLzm9WB4x2kKD4PW
YY/MwBt+6FWwqRtQc2634Yi/n3+vrjU4QHqi5LVtiQuGVmeuYSE0/O088vr6gO6A+/Gr28a0Jpqt
yNwlbPKV3wELYcByDdwoL73+/bO1/mK2uLppcLRxHJvGz59GJRVXZVWg1BcKTox+mXPW40jbipzX
lHjbEW9r64urV5N25dGbADEUfHURN44hpCZUXnvCtQIocZFz1HlvNKZIIgGmqfSKyiThLG4AjyBA
yqumV5sPwfN8MkNpTtLmGUsbgD48gSr6lfk/uS8ee9Gtc3SFij6vT3Tl/G2/IgBabb6/5YcHFekb
i/jmv38Uxp+tVExQV7eIE9flvIo6fxpmMU5xo9Zlt5jM5cgRC43Skd4ZFuJ2TUdo00vj5ITBrvDU
Q/X893/c/IvJ5rLcGJ4thWUSyfHHMW6pkpIIMtJF7RB6SpH5R6dbx1A6R6+zj2mSHLRkM4zmExwh
fEbbX8bM1i3PMQgXwVcC3bvUUrzmFo88tIyzB/87bRzy03qNql6l/WK87aci4kJKXU5qD2lhn0sl
LywAp1HwpKvw4+/flfHHhPbvNY9dQoCstWeL45zr+48z1+Uqy5aEPpd6CfUAmoVQKKyf9GhAKjkN
VdXwQH7DrMp/71zv4jvibAU2XqWcmp9RU0My6Mvm6Ead49+/tr8a+DjxcOEx9Of1+I8vjQLxHCBZ
csvwBcIY64yMSVuEJuX3Mv5nDs+/HFsWRgnTZMN0TPdPH68mqqDBtMW1H7Rw2T/RR98MLWOJkzI2
l8vI7K5NFD15u3Zg8/z9e/0vGza+Qc/0XNMiEA3a6Tz4Pu6XKA/q//Gvxn9rcRnVLasPoqtwCekZ
7kq4tbgwUTF4AFS24gyK6jQ7/P2fZeb8l2Ht8HYd/qppGSzdHDz+8Jfh9Psqo+VBaV+j+xTqwFZU
9GhSjgjskKZ/L1ZEsthbtAuLjk390LUD6i99GRGat3R7t4aL6MTs3eMhGhxO2CnI57icO/3KNFE3
1E+xD6KU8FMioszy3E1Vup+qjGNHZS7iKXrNQkVdN1bHMfR+SGYI1nFt3VZltybr971ByT30RsuT
0X5wb9uaU7kbHHUe9W38IMAVImGDDhSkFFo8Wiun1J/CXYaChlrXta9rj8wB/lbhQpcsTIc1r5GP
b2Vnhqs4ad/dGuJXXcFlQAcMTU+6+9wPH5AwusrfwSjdmtLKng2FyyunoNklMG657bD0p5uEcJCF
LlGNTpF9i8byHvloghLYSE1d/07JoDT6zt+5faLQ3KseFGx29hpvPcTBW0KhBpdL9yU065mkPmzQ
AWsvtKWzDYCfM0T8S9nq7TB18mfMd1D5M0ed2IMwEY2Htn627LlrOO5KIgBi096OnXzKRvp/dd9e
u0lXK73LNxTlHEJe2HirDKtDa9mfPbUufARIuBw72PaOoCMC8bWxrWsbKzwTQF3MJIPhz0ltp9Hg
TRXgHGKgl0Y/2nPBDzGVLe9urFYJPiews9SJCAVbEvuJIKW49xjDB9cyF1UQgKtNUgvECIZMgCQ7
n8Mpn39J88aJuW2OblqR7EX2a25sm6rSHsbC/iQ7Fi02MKgAiHRYAdaaqIp4NgoXZBU1XKv0xQuI
HbLKBKC0KqhtdwfkNOaKEX2zykw9JEWGhAbRE+0Zh1t5fEoHv1xrtg8KJ4SxUukotuZ/67PsCZcF
RvaifojJflngKUe9htldVdikxvqu60hjc9KnoQxt6OIXo/mC6E8Gc54KuVAe7KaF02AzAb9Aa9/y
NmO5nH5ipnv0kSIdDNk8en11QRmQPzw36RSdYU/9KEOOkroKj3C7SK6d/F86LZPYQGoz9hUK8S7A
njpzKiqyX3Cg03QH5IenzI02fTlh18vskzQ0AQ7kOWngQrY6T2OMf3fK2nuyf7OS4YqrZAXvRFty
Dm42IudwRGDQjjbYpm9an1DJeGunpK3k5i7z5EszZr/Ssd4aWSqXpk5BAwjeOaqoFZA1G6FyGOjR
II6PXYhI5M8w2ozywQio4nho1AdlOzgzKtQFIXUyZJqEcQIDXKdI7kJRvzkW7MI06AGFhq61csAX
R9oP34ChpgYmkiC9C3RWVi9tbCX4KcGtcTstNxrawMUkTmboJE+OIoY7MUo+58K65bX15YCq7SED
9pXx1vfeW9dZ/i5X5daNynmnxvbbEQBkjQIYUcbvE9sgUwiO9eWoJyVn6eDB6K36VpVc9iOfCt4w
XDNNq3fsWHg2Q+NCsvjOC+wrFQPr1Kvk7HfZxmWjPTRkim4TKMxksnpL1CP+YughcUxzxN2oewDV
UsDXCuuJKjYt2JK1tN03v0SAbE0YJRTIA4jgBJQOgD7c4EHiVlUOssNwarHv2YIFDpNuga47VPIB
AdFVEUEFU2kPCP451HtzHUfZVQspUXIxsO1tzGrzhuIjWwwPnmmHJ5ReaAxN1gtR7vjg41iZT3Qc
+x1eW3b/yfzd420eBxJJm7YArMnUS1sHO9T4hhOJzompf7qE3aOO8IiRU9Zb1xveSurCpc/rkNej
pa+h77VQnim/lA2VUzeQD745be1vJcFYFpu0tmjjtnzaRUUfPqm1m9VUS9Zlh/Zi9+YjQ1ioFgT0
mA6Lpg94m2fLkiQfl/pKhcVV6lS+MhzZsNADwlrRy5ZZVT7Y9rXo6w4GXIzPRkpUjnPaNQ2HfV1U
P4SC/aTlSODj+GZQ14y4MlNqFuamsSPCBMdxNYvQsSg+uAE68LzINqmgGVa1+jqUlMQyL70EY7wN
/erT8JyKkAMIKjT+eAH1tO5Niui1ZVYLvackp+Kd7TanmMO3qz5AHM4iwgIzpAbRskxxDleeA8Sv
f2IFIm8QHgaYHKv/IfRi6/vdjh3EX6C4N88OUyIyzH1UTD4Pr6EiFQXRUkbls1VI6Fz0IlE6YzSL
Qb9GLapU+f2nRh4VRj7qzpJSc/JedDh/xxJwDByaBQmJLYoliz6gTZKYrudzjZw+Rmrz5syRDlU7
y0z7TQU4DqHFhkQW1Lozrgyzr1opM3FXPQsxWqvsPTEGpBFVRVah/GVPQAZK5ECRGyfPCd2+PtKf
24DEhlZSHx8dvIg5rKycJsOqDftx4TrsGUWQgxwEu4O5NMYjGe6Ea75non0WLtB63ynXudsEK1dH
eA5S83Gq4BuFG2kXP9uqJ541Sh9bLq5oXNHB1zRj2KCtj8qWDI0Jy5ebjSgQMitdN0V9cWxzVduc
vwASc95DLbLK82ueUuvTC+TZvlFs07FMlxVBhwWX843VU8lU2DHXaWvla2hiLhXRLN2GvXpEvMt6
qqnHMNKDNRwEY1MOVMHNdMdnx3rYh/RBJvPCMkdTDTpPFoVQyA2oToAKCY6zIM/GNqEQJsqsMpXW
GqXNDztxaZKM4llHxCdchQMWwtSMeX/qwWUsw9o6xunwNvrmp4KVuYIMiky/AHpWV0gmUqw8eu/9
TnTVLRA+o3sa/WDtewBehIVxAoHR1qoVTABgDTwMhF4kGfYrl/YxHWB5K7Jgn8yAPqKu3GFaFW7y
4HclSUlZEK9BMH2Sf3bTNCwlSYNxAYcg7S8qUDhXSF0a+1nSu5ZlIc6JsUuqnPNPp/Wr3oHnn+C3
oN8d3fRuBCihODJN7bm0SE9SKCcIOKBhMbr4xbuWrIRSoW8ahdgIo/iY/1eEubcR5ZWbD1w39PB9
UbwVg3xwG1oigczPbUArBas+Pe2yTGbRyh4unYcrpMH5rhr6QTmmXMB++5L4JUJt8KvQwl+5YXrz
BJN5ksMJ1VuM3RVthhWH9c6vPfvJ64hk9riw+xExaAqYwoQBSlbWaxytxjLWn/PconFC73P+F1q5
WB5QDo1NRURyA4Fd91BQERcFJXVAtx785vmJRcMMA23XXpp4upUV+ZyjW1CxNnZC8lirJr1L0f/O
zOMAMg6JDegJJ1PRNsiPIndSnG7hl5FmgBIyf+9Zo7Mt2mhvU+x9wG535TxPedDEGJ8G+qIRAV1o
Er46I5o27n6ILHNvoKxpQu6AjLNVaGmAjgxeIcDHdGGR1ASNKF268Mdod8V32QD5jev+LocXSeFh
KQdUPJisERU79TVOEGQWlY/alPdgK77cwUcADel8ksCFS5JWDtBa58gmcyKR9gGPG/lq/dAvHE3H
YE7rsnV7ahEZdvsK+OBao3NQwJbABcJFUT4oAfkJ1Qh2DmeJhgjvAjKDcnp2Av0IU6gpqNCTG6pv
GqwkNtLm0t1wltipKdo7HcNBK3cTbnRUB7ucFI5KGEecTcu5NayREgZhfaVhf+pKBHfsseRRZxvh
FMdwon/TAz7TZu/8wkPWwbcxjX1FkbOucPpnBHSWHGhJb3wQMS7rnc6KZhfhq9VbPzItJJ5t3IrG
WbnosnSKVgziVQTlnGVkW1vTynzk7GwE5fOou8uqDvdpc0fNv7BzbWMEGQLffukmaxPURLGcMvkg
KlK3YFF3w7Bu4uwurJ6xDCmA5euTANaH1BV09I3b91iLwpmlqE+wFMVLNERfSeE+Dol31uD5SguK
YRmfLJQPvix2juY96020x8O0q8Jk3zXlpxpCqNBdccgL/xRgXo2HbDkCRnUdr1mUNPOnE3iqE4v9
JoyZbTwRddSDft8CuUaGsTfU9EgCMzy2S27pJwp6S9zaW9b1V1M90Oj8dKP0C9kQ+tkovefck4Xy
TkQ00vjtrxzDH7FRffU6eUihZ50IIsxFec/BtZo+rTuUbKiwAaCcim0xjo+p5BoJP760mlUwAfXA
AcenX2h8PebEr3kSfXEkVrijlkXJQB6bLQvFLXFY/gl15e82De9M9Nvc9lczs8UgnBwFBwps4P1N
ZpBK0N1y7n0x9y8vmzZDnTwkOmNMI+duCj6MKBdoUXlPdMvocFPeMwP7RIzaOfTyl0JAri7CLw0v
5aJOknuIRXBRjWYDzJ2ftr6SahNZXHrlEN/TIQqYoPZcQWfOTGNzQQpMaiFaRPzGlJ/ABq3K6QlF
Nx6vfNoLr2dAQK7ZJl3+Nbihvxhr5pznmNt+JA1Hto21iMgnEG5/AHPAWhPU3trsx4NeRl8agW4L
2VXHVEU77O1i9F/AtnIsPoWyuehGuR7Y1PDZ07gmUWXZTxPreI6xj4tLLcK7JcOvmCeO0wmMunMS
XvxVqe4CRpI+Mr22Up5kHn0mYPVg5YdiwtyafREnfCsULujMlae89LgRVbAOeOl21I3YmoIfiEZK
NCBPWfwJDRSdbMx7pXn7qvKSdALauWYr9xxouBgOdBfTkhWbPzbhEx5xTbe+/jO0E0abb4+rqaoP
eAd9qNJwJ2osackATyeLoi+pkHGYJr/HI78gS5Clt6L5kTgaFD/UdotaI8Vz4DcpT4kl17RfWmas
p5r/wsknY6MFENvSt/lRtA5vISwmMnu1DjhG/Pi9OZQ9P2s42qfVU5ywinc3mVOO+ZWN1/sLiKbg
DMP2Mte9G2+W86XLxoyOAwduOdH4rqgIWKmG3HPk8l5qGihZroozv3nA0sLplHFlNyAEkjT58gLx
NmruPlzZfcYnF0ptEaevvrBPbMs0iTEolW19sDVzhxvp63sT0hxehKEDy7c0TAvpe5LyXorJPvU2
sIlsHuSOJk926T6UYjwkexJAkNXMCZhhyUsjbWXhNc4209SaNOZfwjDfhT3duuBZz7szp90Tx6nW
gdKoV090wpk0yr/C/3xCiHCap5pLmWYhBlYcP+UUKA9YHHtatfap7EJAImpZDpz3YgTB26ruDuTf
3lsb4X82ILrxAJ8LWByGIOurj+pyUyjv3nXyORiGS6tqe6dPvAsCVe/DPE2UEb5ib9rA/OevoCRT
rv1gzY/MECT3Ch0YotLPdTtsne5OkefLl+Qg2qGDpZkQK9VEXyQg3BviKxRigVYZd4sY1ZkMRe+a
dNGFCbJhSK2dyhTIT9VzwgoBR2ZwMs96g8uhQeyr9RJzAI5pTQa/fHivU5GSEF05myI2MRikH1kj
n6tVG3ikxbjnqNz1EOWTnmCtYDlnsHiu+j3U/V4Pu5VdxxekKhet8V4Qr7xEjvs6pDywZh3P08et
Nllr7cZ8fJq/7ZMGveDaQYaQ+04E5h6HrSxIijCRfkKyD/RHzkqIXfxsP+XBXGwsHlPHfR/NFPRz
v8zKfhtbxke3Ird68o6WFx+GVL6I0XjSRHyxFdlsBhcJ+jh+v+8y0jR1kkO7dO0ShN2kySEtDNQo
eXqBU4jmp6HBA8OlC9RzVFxK00Zgjep9azYjYy3grXk6ZjaPz8hX+Z5IZhx5dorj6UN0/ROOnsfG
7bakrLz3qJvRqaSHO/q4o1eIi0TzU7vJoQ3TAw7rAm9qi6LYhmVsma8O1THUXeFl6ElJohklzd+t
rPDEsIJJkf4KDPJLtbVyuicgp79tqPplp60L90j4Kydr790Z34EwPg5hdHGb5DL445M1EqEeadM2
T38UAKYELRKCTOPvlhrH+m3Rw0nz7n7UP+HG3GOscyLFAYqSM3PbfXdaqjKd1N6DMrpjaiPV1Bm5
V6IuxSQchy7r5lkvKOMZ8Z12EXbitF2PPSAYGZas2/MIj43yySCGubB/99l4Gqo5X8vob34cHIya
rJfit9CzB1H45JU0T1wi52IgIqw0rchw4Mjpz2uEzMS55H4PMYuqR77GGYwyB1fqGLbNIjS0cV3o
ztrihBUilqqtFlV/uLO5rnSD9comVIPFoRIbldiKKm78iZmpRTkyZ9hz10UFFom9CwsLUNZJQuwN
s9fWnRQyrG1voWcOCTeN2TnagtVM98h7if1lygU9Vw0cW4cIJTf6qkr/HngtBz2eYCyjZdSZu9Lz
zkjBjOX3dGaYpgjeA3s+/lbUMMFnLRrJg+HeiCIsQ2MzoLIuMrU2vR5lFaDLQGugKJP+QhrqsiOW
elmHyYw1uLH1FzRrNrjhF/Me2yUpi4quPRqKYODCTOXafOa+t6PHcdKwS9MMbCnsSolKC+7pXP6e
19hwZAkuxU96iWzm/Agx66uw1z+zEbpb23Azj5ZCS7b25ODvztnkKnZHW0/vYT4dHCJnljRL5v0p
/HSN7GimVAQcuC+JTkt+cKN1rTONtOGJ4K93rIePuJ1f0zQmbsd7aTRSb5zyZ/vppsOFQYjRrgYm
ED0RVs42HW5yZGrcxktvbYvhFkv865SW0c4TUBOxCcfFOYNMMvuRc0ZeYjPKovie29WXJb1PP2NH
CVxCBltxbiL1IF1IDSG4G5RKvA+vuXDpI70ZuFbqRTvZxl/zOcq3cRoF8xnqeyRO1a0tqA2MDlCw
MaSd7rMSNMwb1OOzgeHul1xOAeafAUvjUyvYhi2neewKjA2JHsN+LgoWzegTTzcjmUNYnyPlFuZK
+w4Td1iUK+xzERdFanMpty6dcjyoHXbgMuLImObRjp38NXGrz9zjXgM4+qdJZ33kcLpEW9XzsQ6P
pRfjyeioCwuiExzttz3TeyODSQW8iaaHFt1rg4urov4Sa5/BhOIwHNJ7DUuWEZpiRwQkR6FhJaS9
d7LphlDigBGcg2opD14uD+bcphwozahq5wn6lrV57H16OphhRWsdurF6wlizhROIm2D63WQECegb
4dOVgOeVY8PjPII0KnPWrkQaoY+EE0VFfxlC3u6gj7fvQ0IPfdsIjLMY8m05UjergvOASMQAfFQO
VfX9+dEiBWtvrfAp4euTB4LOyZc7puyf1Eff9L790jhY+2b1szoMJhMpzs7fpzms8gfN5fppR8MK
3eQpny+eEzo7J9h0rffkEXfQjMnPAUkeJ49Pawo3SRkeRlN/iCAcFCpfzROWKygCPrd9mhW5AyBE
qjEX3+C4kKCrdIb0ZZzEdhwaqnAjiWnc8Tl6jTevqA9ByXIDN4gjUeIzVdG8Ee2x+j422Hb73FX9
7yKY1hrXXEPrzqnG0JrziUiVOch62htTd3LxP+YduWbJZ0qRaOK5xp3YSsrWr4XBgcU4BCE7WUKq
VWKgeJ7wH2jyoBn0JujKeaGgyYRSg2b/5wTwDXkmN2GL2W22TKtBDreqo06HmXdeFx1qXc6IWBIK
8V4AbKwDtkhVjgdPS+9zWEmW1NcE8oLnct0wyGizonGtKWtnVMycuGEETOq1iVmKASfd/CK6hxpr
URFN79+HWL3pUYfDQSO55iJLr6G+c/Ub+VqJ5lIlLDl2rX36/HroLl8K4i43YVLdOTsR9M1RnbtB
CwCoG6KnMpnPyXMBZOzLXSSR5c6LuqrnLVs3Ty2f1QIi+Pp7DdHC8Wa7HJnNKXurWpoa38/cG5ep
F6L7porxvQjO648Koo0FtWZl0UvjDEaZzvObe1hBSwg4qH0f+QM5L5nRLcz4DJOeLQW0Gv1Jb3xQ
FGyFolJhoy3qbe2azZRAOPNiqZncyMyQhbqxzJ0xMjS9HlOdQmlfcx78Pu9LL7wzG/dOe5nRHU1v
PQuTPKncfKPBykl9fhRzSJvUuYSUGI1CxDTf3zL6ii7V9+5EOtMy7MarLvlp2j/37wtc3JzxtvLJ
zdcIykEFRS+TBtfUX77XtyYbt65nYQCO8q/GoEsGqw3zDeV19AIUX1LtM2agglq7k26+qGjNdQwk
i4R6lkoOC8LXD2xYp7mOELTdJefiVroRdK1p6aZjxXl1uAQZr5yIelYsez8PPqwRyHIpAng5wY42
B5eopHo9FEDRexjrXuzx/aG7wLml8hzUT5mbneal3on6N9QU53nEOf14m18hKClqPcSFUVn+0Jzy
Ide1T7iHtFuUy7mRq+OQ8Y8erkyZ5b9L4lKW86bfK/sa7qRiMy7Q/ui/sE/iIzFDysUGSomRZ817
4uaLLapAWR9nD9l8y6ioKa3t4ELwJ81Nhw84VgqAlXd3nfHQ2MOuVs5lnG99bllfkhBFXj7dDLev
1ni+bNCNRk6qHfel0Xz0pEnXNSnE0mU/T6bhVo48kvmKrBW7lM5S5UE0nKeD0xZfMchcpoJYJSPe
qMbKx5VoeWaB0W7ne2M8TW9DaO5p+QzzGGVjYPX7jJz0CyzmDtM/RZOQR5Bo1UuWpA/FpH9MVbsv
H4kNuiuXV6ee3M7gPoMbsP902TcC6lUhp+KpB63oa+AVcbiCtkma1Zwe4FFC1wdBbxWWDuY+A020
0l4iKyd80GS61BrOZD3A9IJ7qyd1x3I4HGTrCt2BM4YrVSRgK/D8jpvBrreufp8EGPAEEo1d6M/l
mH/4jvUyGvSkDXgOiftbqOJoswS7Tbge9A7fGedMNENkNqXyDU5bscJSf5fkuzblnVrqht7c1TTz
bVr8aKAvNvmr52fUqIttQ35OgNiYo7bXpoAAGNppxQUGkyXSXm55OUreZRnuKEqz2GJ5Q5D526pY
leKO72ihA9TEYIOdZ1FiUojDgbTqTP2GJ+ySu+ndSzhvZhR3oEu4fn02BmsTR1wbsQBdSNe8Q9Pc
cGanomG8FnZ8rzPzBx3vCBiM9QIZiMbwdJv6uFi38D0K/VZN4Zc56bcpJa1R3VrhYWWigGMDh1v0
XX+Z6zaijiig8QW29WWrxR8pJmLuB9AD4xnIFdkvRri2w7inZTYd6kC66x2lKcPAauisMG+2I1Q4
hWimeIzGGTNFGCprJCsvqILH/HdbuO3Cqci1tadmY8LQMtAF8CSCxx7ubUO/AZjqsU/5MaJ4OcBQ
6gJzSqm3M9dWzIG2Qpgmy8PkaLuWs/EgWejnhYIJjDUOR08NoJ6mjqymy7y6Vd2xz4yfXsgn813F
moszrk72Mub4hSaSu13S7SyHgzl/RAWTnei7F5soMy3nd+uN8TgExr422XDMhMmA9wWDPLEGEplq
z83IitkOcOmzClYAFKP8brneA+cWgs1gLGPjLJ4TyZ5fsVDi1GEn1y/NCH/s+5fOL0jDzGejxllI
+FqENS2+9wLNYMfkoMyqRNLm983FIVR15WmnSpMYNvyB+CaH5majf+ocQeeuHiVBngueoceSKAGc
1nhQuBbpTk/Cofb5vSWJtrpBJ9h8n5gdzpq5S1Rd1lkzweUzK4KdCCADuTClPGNTte7aSZ/ZMpPW
fqpqQeGbypGq/MsU1x9I4bE+IiELiaRneYYB6TbTzsklzYZxi5gfeD5GW1PRUDDsz3ByQfNpS+m7
lwzSM+iAGKypLagZYlcvf9SJec4SPDsq3GBqWIW2Whl10y282j45Ngb8TDtlUh7bzjw1PQgKmXDz
6PZ+6Vycyv0ksvnY5MUzaoozcNO1TqjX/PNmQqMnkSaxFxT442rJTXKntw5HZ+8l6bu9NZmvhHKc
TJFdR0T4bPJbSshbpCGz6nKPqO9Ko5ZDMxatsWSvqVdRmfF0StRG/gUwxIi4Zux8ToTy6KBQiErz
FDWwHPR8XwoKFSblMkR982PEv7fOKsIyhuJtqDwKEM3KTn4JHbV25x711tiMnnVuiuQw6//qadza
5aPIrFNijxyW2Xtb5zIPQ036vzAznusAF5x7SGvcgVYGfwAXMaKoz29xLSTQCQmHpm0j0hUXXAtm
wTVYuUNPN32QPauZfQ7ET7CLuGx5hmb53mmomlWo/SpjhyWAGet4e7spgINbx5b+rKh5BmO/BzJz
brvw4COJlMgH5zeJh3ebI0g2Q2SEXHizSV8ZMr+OqOvmr8/PXI36CXzrrkK/WgXucX4LvSte5/9+
fk1YolHiRgTfLBvnozYoOjbusXSCXSftIwvaWm+rBSeKtRc5SKXcR70rr7MUOvQZeT6fQVqZpzR+
yWznPP+F+TfrfFSRi5JN35tuiHqhLK8eal7i9va6aZ1spFvfT6YkPxuFskttTTpzspf5GmUvMY1x
Q76iFDsIQ7vMAy+x7XPlihON+j0i44+hyt5DPnzAG0da/R+k6p40YX8LbBbzF/vR/yUG8zUI3lB7
bvPQeP0e5QrpzcJRYltniJkMbvFG6V4sZZ5EwSICncSIcKWwSlFXHt1PBxzlwsx4arq5Sqiw6uox
07Lr0KMfsMJ2bY3ptUJ+Ctr1bDTO2i47EEbgELx2b2kkwfMcZyV2NNNBSu8S0NiWlJ76yrtG9bAt
lX12/PS9b7Ndqu9U73IK43hMa6giZafcFcI+jozfnDmGM+HkONGB+Mf3vHNINXgKfOty7dP8Ol+n
Zs01qIWD02o3ACFTI17bXp6Vn797GZ8LvfZZSjwi9SZC8lWA1GvMZ1QEz05XXEVhnjUhLyppV3O1
2yrdTxO3+Aiuksbt3vfzazsy8BsGYf0wpNDQQnxPnDvrjm4+/VjDZFQkQ/nOZXtfQHMFEtzs6e/s
MdWvBz7jWUcM/WipPPkZ+ROqEXkcnOTaMFO8NCPSmpwent2sDVV45VJGcaJ7n7TWQcJQ70DlO3/N
MKNDSXB2LLxLFvf7LEApnuo/TO2cOO9MeE4tFAk9hiqSi7MeaUe8PxziDF+dfIRwDqWseRBO0QCQ
379korgiWlnO/J15AoxQ5/WIG8b0HwNWU+5xsoE+J3Roc1ptfqI9Yjrm8EW3H6EZfVuZXb8fHDJH
Pi2tOOZJcZpfmRWFh1rXfrGQrplN+xZkims8Kx37beWGH2b2S1lQ3AmeOTiDd0ES54S4C83wwND+
RFDwSzG54FBimcU4l7LW8SME2QN7WUTNlxdqt3QrlsaUv9L933dT8R6lrMomkz6hUTgvjYFExl82
GxpWxN2L0+Dax3kFaHhVgCHJarfCXcDaWnwv5cY5MO1zErMkzwNr9hFoBiNzRkZVhrY3Wz7feRWZ
V3S3Z4H0zVdirdYSfEwe3WIV7lqMC/MCqE/mCXjVmTrcTlb2v1N2ZsuRK9cV/RWF3qHADGSE7Yea
Z5LFoUi+IJrsaswzEtNv+RP8Y17ZnnRDlgeFdEM3uptNopCZJ8/Ze6+jkpjjejhhqaHHDehRttZH
3ZJNawU3vD5facg3TY8JLqq2C0JxVct8DuNvnbdUvYEN2x+C34sToa5na5UcbAS0XmxhrwsCZ7Uk
3PmCDrSpevoBdGHTv4d9ck33M3Sn1vSvVcDixuF/TVqP79K4NAHvgZN8tg6xlj8nTWN6VmwbsyJN
wlI/bGc8qm0nKILtZLiPXaZ+JdJ30rbPlas01fgUMQrmr3Uhril+goFtXiCQlDHz0d47mazJOst3
OuP53rOJ60ULPVefqmUXOrcRCUsQs6E7xx7BVp44p9ozMNyyU/LoybG9/V5BuCcGXb/lJH9SR0W1
3KtFoI4Czr190eKqGAdIstWLHRiXCsMFheEm56ozkwnEs2HjCnfKl6EWqNqQiNi/qWJB4/NXK92z
tKsc5H4UXDz9tdCz14qtBarHyed0UpJ7btdrzTGIimBDDFiYIPlYcR1trYSXaSxfm4gXfFBBhHHA
i+q75TLvOyi9aPPUNhojQU8poCKqMtEFn5rtPgoOFbLCj9AMj3MZPbPzbrAE0ruES+DER2JIVl5D
Jd35o7FS2x2AvVVx1xK5HGT2itTmw2Mw7uJbtcPvSC/eyptaPQb+ohR/ke+xSamTJZv1jSq0ePXS
LqMZ3+4/G562OtBTP/6eMrW/sC6ywTzhTSbCJrjGefNpmNiCyXc/QZt4qDFk6mNwjaBZx67PhkJ9
XQRXPbZZDfGRBBDUQM1SrTgS0Lg/V5+Ijk+ys24pmfW9Iw5xBLcqcE4OL7lfCgh0qp3cd4dED7/V
GmqCmiPUuIRF8mE//TZ1AUsuDJPEGAwO5Xjxhjc9tEDh9vuKDJms0576+YKJjTxGao/ms595BJVx
U88Yku83HZW1Hnt34uQ/f6/tHmNPUHBcaPY5ROcHevDk9+F3Sq6gTqIiN0Pv3qbXEHSKOgeUh0Ft
WOFg3MRAMdKT/NVtO4/ycm6de+M4tJW6s44UEFgy4UedUus15rPekUCRUZ0WoXmcGnmwKn5FeSCw
J18aCiKiZFdDXj6otxf905V7nVqxguYjw3EcSXx8IuUZOdkqFjjxbIUu9E1ih4zhB5F5DyN1YqO/
ZiPJz1KQV5ptPRzI3uDc7cZgoW08a9o1PUNvSMjNBH/UZSeY01f0pvTnvDvN7bWnZxeyMq5txutL
/sdX6c6bIRbFkqHJTZ2QbNe7FmDEO2b6VxcLCzyzo217V9pLBRMO9+6BqO116vLUvklkVQsT0DFj
mktm5C8kelwrQaKszSaqCV4XWX9mBi3/2TeTpZWiXODUMTzrMSWZXw29sogPSs/DZ7CQt95zsKVh
oWY1hV27cYQ8qoemlrG7bw2Jpgh7hR3eHH+E5EHBqYpAVbWpVR/QG4oc7Wi69VNQPSkXyEg9qDUF
7vL5XEcUFnT9IRUSj+QS1TahZkW0dLF7zt1QR3LLg2JLHKnlhiJ+alv5ODjs3RlrhQ7PFf0wVwIu
9JH4UlVGaM/Yu8YL0Vo336H8dSGUskMCaOYImUKy7hqXNlqcNafKRT6vvlhUWLffv+RlO7x53JmN
+nOciYhrau3aqZx30/O4Nzj9qg7qaN0E8T1rUJIowBEf5HUebeYMEn5EwkaF++eu/roiR9dp0Hgi
jJUSFHdbbO+r1N8VTRbBBxa09WrcGjJnboCCG9+AbzwE+Bi9KfgVhhZYBQ7lR4bHMHVygD5lB4KZ
eUOgExvI7veGBw4PVwgkuRHyyVJcbC+J1m3Dnuxm/b1kO9br4tLTcyCo0iHZut5boYdPIby6hsiv
GRDpwB8eDVfOz2OG3xstooVDDiO994ANdRtLL8GlNSdrZv7lJlSdsLhExjQhnvRhpg9snAedHAYG
L5mKrgPEOQTiBwlP42IU7jHPMw7mKLwF81lPcJZ3HuOQwdyiLDgXsb5w3PHdUR946oszZ6YFMavr
6IhiH6j8Bj06MiW7wBQgoke4TTrte9oJfTX+6EJkXJFt3lvZ/KpLKbbgsJCdkQNEJ2wZBVw7en34
Ao267XuPTIG2B/AS+R+SJYM2Lj2a5D0V9gQQ0kdaXijWKSFaK7urcFOgi1jMLpYT8iNWMVGfdRZh
M/QfGDIdenKYdGo8jDE/2jy2DwgQACX5ZMzpWb/oTIvcxjQ/ZY1PS6u/2/Q6GGbOLhUqNpl6zc/G
PM5EMGkYj52Y2GhNkD42YhH2gXgJCKCx63P7bJvmiLil/KgdA2hl3yR7v0Js1TvatdJoFrQYchgU
nZwKcXvRhQ/E4kBmBf43dXsvkD/yke2rZ/SyaOuh2RPtXq3dxt8xUmYkVs33MGumpW7SbUEYuGsZ
8uL0zwSqzWQTuY2xN+dmGYTG87TT6FMui6wN9prVfjc91RCKqHjB8JC2k5FeyoEeomUx/iPfaxgs
fYOsG7100Dr/ZmP9fxnj/y5P7w+u95cy57+/Lff/ZYX/hz/8lr/7hdS3859/qP1P3/7qR/fjD/8C
4Cnupid5b6Yrb1zW/ZP6C8J7qX7n//UX/3T//VVepur+j3/+8TNXROAWBel39+d//6X9TwxmuNVd
28Ib+PfN8csfjBgA8/1p+tPp/i//XPz3f/7f/fHGXzwPh7z6DxZ07PH43YZ72/3jnzXvL7i+LQEK
z1fcPfOvoHzWX0zrt0He103+jIVr/T/s8fpfdN8Vtu4R44NJzRH/L3u88kX/wa7s8/URqgEFdGzl
tv+j582QgUNGODaqoEd+qzIy/aDYhVbTEe5LJ3J23ytZod3pT7LustVfPbf/zv/+N55L/nobjQKy
cIJu/sbsV5F4NmmCvXHGVYntqKYw1Zhk5zlDSGMOl+B2vlxP5cJf8OFSuxI1uBQ2TJfAeyMDKamz
J19nP+sD7X/75ixldPzjw/F0E9ulyXcJutBTtsy/tiKGHWWHzSVCDpBLG1zjI138S2uEN7N179Jl
0FVRklU1qdCmjR1ZoIIjtIJuUPM01MRrpJplb6jDADhBIdSjr9GtwUZl9tkfiTMeBRYgHENPsNYV
vHrW16PSrlt1umu6Tqw8oUdr14tKpCikhY/NOY9plDIj9zYi5Pro2p/hwN7LnH1jTjGe5ymct1UH
Sygjp513i+QO4R+LkbimzJ2YKnCH3CI8QOqgkCN52RIT+GLbZHii90OVmTI6CYEQwJh5T6m8GdFI
+1HGWrJ1TXqSKcmGhwEpyyCjn5Yox03Uk+zhZ/Y1sAWa0aS5jbCHl5YnZhSkriAXbNAWFrEDdGTz
ZYgEdkPJGQIkw0WDnoVzuFyXw4kAWgcPNw6hXhT2wk3CfueOSGAH7ctGmtAaeH24TqdPYY7n2smA
1hsRt7ueHrolxl3edbFqaZ5tExFFUdsHLcfl5dea0gQ470iA8LbrDzq+e3ToKGmChutbjggn63Rz
k4fVmzO4z9goFoa/jfVo6w7Ol14Or7PE5mh3LicegwSgRsuhNeJDSVL1cbCDixF18Sr2gm9XFh0q
R75aOXXvpEP+rN61OlFolxmvAnv4/7yKcMb+jXVVRWgIYjZs03EMx1Hr7K/eVCcc0XHauE7o/RHH
WYXfrbcSKqZT98V6CNAgGz3qqNwZmo1p9u9EOtE2joHnDXlH5KeDiwjXTI3M/Gi1nbVp8+fYEvu6
Ag+eq+DQqcOLaleBgnMkL+yQR5w+8z6tlKaU5FGiik6ImpZObP4q4rBYNmSUtmSV2tbwHjo6QA9f
f7K6arj07cF3IJ6Q9GiruFNZ4xIi12nYxJLS08bhX9rTzqWDi8GGwFSf5NSBYUE5MAGq6AL1vhse
Gr5ryJLRya8Jf4Wo1zGE1S5t1NKGwCdELjCYpm44Wn4fnPAjnj1ZePTcW1p1uDCmwXuJVNyrE+zs
HuEUlnV3W5II26ho2DmbR2Klo+wBGfDaYPbDJhmYjN4JlRV6eiJ67bEhbbYh2u7AEgg3noqirQr9
OIzRBfNKenKk/kH/i4peBdhmRF2tyH9uW4hRJNz2Kuq2J/N2Jvs2qM2QQa6js1qoWp1p2HgqKpdO
CRUT6bnp7xTdbTnmh9SfvvJhQPCIArgndVeQvjtOLGGzILe17upfGWcYihPXQZItxkU0InlveoPp
sEeOE0riz4LcyDHjphCMSA1wSWYLwxJLxyzdbeKn4bIB18owtfO3k6XxmZCum0qeU1h/V3pRvjSa
QMfmlY9OKViwxvCkq+zaxl33FtnTPUopKmi0MQ6vAzoeEiJ1QEf+/KgFwXHSn8yKOwuyO8KivK6u
1lL0Sz4d84hS7NMP8eWYA88jjUz0WAkR8qd6ll+MbOuW19p1jZE0u3mFii9eGYRzSvTSEbHEiMsw
lZVhezF9DXOO/0Uwwc5SWcWBlF+D+iE8zzkhtKMBYek8Bm1tdulIzkXebojwZqLhTFtLduWiNyNn
20XFjb43AbQCLxFWwQI4CIKL7kYuOVQZaIPAZib6aM25tt4xsz84BXLbGD9D6tFligzkI110Gbh8
XNBp9SNp+AJfQq+hv5n7gGxoCZl7GrcKXbkNydncglJazhFmY7cX+zAK/QdtoJzsk4hP0Epeq8m/
WGi5V2GG9VEavDY6xMo0eORM/Mo0sAnm/BMiu3mYQ7yW6poft0G2mQEhipAkV+Kptw17MHaU8rGr
5/LRnmODESHz9omLp0vnb8VDTLBxrbO5GJe+Mxu7XC1IWHHbwKmCdS8Jz+OCNEXZzpop7TsbvISr
o+GIR5/GjssZasdM32KjlldtZgBajB2tI/LPdFr16wlrTxuisp25ldkV4I4h1tDElfomRO1Mitsw
oiFCxWs3gOHiuD3bGkyH3EFPPKf+PSnSaW+EYbWI2vjNb+dv38DA1jr01EkVBBchIZBxhex68zly
dYN5lT5dwrLLDkOjvYXQdqB59wc9mX/IphiPtChWUIS3Punhmy5Kj73a9o0++kgKRihVF24NA5e4
j6cxadIjJvzwEDjvBJVbZH2TVWUr50kekG5sgxPWWkAhTu6sTauK+TUBKYGmx6F12FK7lBtkiQ03
NKzoIShbCLBpBznVQdqgOwfOyoY+a1wfCxdrmt9hdq6DW2uQEj8xb2sSAHgFWzr8YxdPg3MJBkZa
GN73pDlkT9FgvWeItgje0glS0IkiK4ZzXFdfmaRK0fxMvBHMd2i8ID1iEz8bk+3iV06vtpQc9AOX
tt5hrGjhiixs4D76HJ31jHt2PdYa19fwBqP3msV4LkgRuxDSjDYbsCsaLzK0x07DlZUDLRB40xdg
jcGRKdRQU7en2Gesm4JQjYARlU6croJc0ncHVGTXOO9mCbwIOsBFl+IseyymCm+E+2Q1oUvRRvZc
T4ujlaWZOkgNcBHcJkgJgZNUMGHh1sksV0GUXB34B/noPXQlhwLHVdNoA4naspLFzSKf+xTDZGrp
0EbleJy7AgSmOzyPsjij5l/mKIpXpp6+llqpr7QoMRdWE/4MCWXeOv5bNzCsJpoXEkZ4/v2P1MUu
w51c4clGooDLla1FpFcrvFShQFMkYBhLe5I2YS26iTA3o9sKmYrcSlRyLbTbJlwnE7o5MXgOKZSw
hyY3tXZeYuBiEVqFC8f/kZQtxibXwZfWdhPSPYbI6DcvBG29Z7/BWZKYV4cU+0JBtYQ3kZXOJNlX
wK0a8lb1G8EleqI4gXLV0Lk8hekCNaZQyqGxBj77Ljz/7k/gEBnD472yAH1Nv5Ffv+FfM0wTmQAE
syGD+S6IsMI3v9oSaJjlZjFQqe49pAqM+58ldLFCYcYEvDHyz0mAhkBWQiIDq+KtM+73I66msxln
lwlqWQ29zOSH2uoRAXEKWtS76a9wAmZQeyNjwBa2Nb1klAVoAyqFRhMKkjYO/ocYsWGmjhpI94Tv
BTSw8a6AjgAIomBrpNegIxmso8OU/EkG4WdUM3wc4EUECtYmakpiaDhvjgK5AVmlKTRxHIB4i2G9
kaQ+nA3ob4XCwAkFhKsUGq6EEUci/lsPM47o8Y1QELncgiansHJkaRAZAGkOaHW07IaXAYXisSJj
nZJq3WAofqOHVm7jlvNRLy7NPav0JwoBBP0KayfoBVTykcMYc2RkdQfYA4uewB1TUlkUsPF6GHmW
4tXNYXpIICaMJITfaIrQayd+MRlA7GWw9qKEpWLmwC1CBeKbbMrwFh5vGd2bvkKskrXpsbFbY4GG
/HuCDLDjqsaITUH+UoX7m+D+6QoAmA3iOkME1CYgzAoRyLwkX5kKGwhw3d1WCiVIKv8asBgeUCiD
EkUDy+jL8PJyAZcgxeeSPPhdjMKpJfbczclmUoGTro0XekjqZ2rJeNNxYV20YFFE1BiX1ADlW7sc
OAU+S5Q4UcvQL7v7NC9LrbeXA32Bs5Em68yfw4dcKy51N3E/2LTe+IKU5cOAT7NOuCyRKNptSkbM
KDjz99jgRSsjJL5+RKBF6sN0G/I9s9Nrk4XyXSJbLavhVwBFe4HRWtsjpj4LHwKvw8x6Gbh8iwMu
r5UZ6z8MWrLrMbBJZ8qK0+gazjFoSCXNxxlVeoyxp69Ic1U/iwPbZhbyPq5DfCwAJzqEEktE85u6
5tyVKOY2zOxWtPTyRdW0LMg6ENhE41ORk+msU95s7DnHNAILdlGX/TMylgp5HiybcgS/1cQOj7FK
T3hv6q305bPHhR/CmA9wTzeAmeDBK3d6l/osGQA9oXao5+4W5t4uwDQQmHGygUwDmmXYBPbQHL0S
JyzdKAtjad6dsV/0GAoqbVvnTG6QbiIIMyimjJGFiIx5E9bGvS0zi8GS+xaa7MpjGgxHjuqKRwvZ
+sMPjONgNsx9iuHyO0DXcsd0NdbIPgIuIsz3xjcj+vT1uj2ILIUJlSvJbGHBF5zmnZOr+/NYT2fP
j07c0V2gjJCHaSK+uE5zMZxt1Tr+MqjYRWsb6K/r5B+yFo9jC+k20Sx97egBHr8xfNSIUK7JrjnE
mp2wM0BVJT33zsAr4ljAvYE4Kt8XvUb16IUEBlnRZzcRK+DEuPAFH4OdsWxySWXX5wGvNpMKbWwe
O9M/w5zAIwu5dBnCCEircKVnRHraTvTegn86Znb86VQJg88GWJvuBm9eEQBXKT5D3/9Zm/V5InVF
IoVXkKBNM/XzsS6puUBTOKtWU8n39sYogbuM6Y10hOBk4uyztUGHLIa6Ah0lYbL9I3bkaUOguasF
b61Zw2F3fShSbPnmSP4A/XiC69MI7Vsev8g2N5aTDIgBLZjr16uZK9jSbcmLaqqVb2ow0SrvRxWb
zZbUnPhgFcaz41DDeaVxmrU+OldMGQm0JxGMc2uXa+2rdE1OApYO9jXitGgc8d5WKLgLy1yKfrok
FSDOFvu8jwNueZQh00HuPXKjFRovLGToSNeXdkEr1XX5iU2idBZTjN6WKyUy79Jdm54O26onDlWr
tAOKXGepY1lftlCNYu8N4f2zCZUs1safkQEsPOvzB5u5RVo487HzlCY6t/f049Ghh9PI9IK3quZ0
hbLCllHn6iEFxoo5z4Gaxn0kupXeOsUDbD/tEk/Q2PK6+KWNPoShjivh5BKrZ6UMEXERLkIlMSIl
PFgPTFWOFr2FoO+83azdIm0iRDzO9wwZxIpG1IgD6BTWjb0OwEEDFQte9bZ6SJsc/GDCHht5zcYL
DcSMtbF1PVoZfuIcBllG21ybX6VkESc104/OwLPZ6dCk2IC2zUToXTpEV/JdWEQDZvHQhLLocIvx
6WjIDN0RIPqL5m2sJByOLsn0R2Pap+ZkbZvURCpnUFeJVjw6TXT7roEe7BPb2XDPZOY+Eh3VeoQ6
pV676iZmTfqUPlDGfAJlw/udx8PRIzdLC/wTqi30z9zbasa3Tl/Af9AxfLRmNW8DKOwYUt+JP9Te
/HJDy33Vku9P6vLgcgMkf6hz+4Nl9+9VAh2r7LrV3AP8GcR3NNa7igpxNRkQcaeVLnAK9xqTKuiD
8OzHpv8xinc6NsiDRXN2Y/lod/bHXHEHbFjKMAmQeFNFNmRIDOuUQdsybSpucRYmEgOFAbFEBEdJ
s9g7SkEJbV7xeRv0CeI2DaO1k45zyqeU9oVvWdid0OMVsruKsV/PblLjsIMAVfk5HBMmiJJ2wgol
BbL2LonZlsEm1pDDw/J5aIHOSS3ftVGCbyo2KxIPN6DlqnMAvQ1jJvMNccbGhTGvt7KtXxrffkF7
IB9IbPH6JXKxcWXIisG8VZAXb9KIGQn9xKu+MGPqnQJPodb3q5b3DjF2HzFjgwo0eHRvGoLaqiHO
dySAd0ShMTM0X1uRhbs08q5Zr39nTusS/iNXRg+SIi9TrqZ1RQZBsZvm5GcAYxh/MILnyu3jrZ6O
jI/nFGNAOfWntLC+Syu8RcJEr0V06balgeTirVjVIBU4kNw3ffzQ+lZuZw9f6xietSEZl1yJbx1y
L0GE5lDxmWrNqi3c/dwXHq98+mCUwMMy8pAJ5UHgyLGHsI0NecG4HDishiXFLfy122nvZettTAN4
sJkQvk9bc8mcED8KvEguqvvEKKpVYzvWfiqQ+bZD9OJ6uNlyQfC8cFzS8KOXOsDLmVbdzSJcVquH
ejU5WNmCRkckP2YnKowBg6xHPFzSP9sZrk4fjy32JTKopG69FONzESKFbp30hWDd77by+1UMkWsR
ue7rHExr083lhlsw3taRm31Y4X2GbfPWhGVxcHK6mnlogDIM2oNkrDWNzEB9hnFEIlX0FupDAO50
FQQc0mlM58KspxA9Yfoy8FR0FdQiDPQSpbACIrKfXYdrPqLQT98KX5PS8A+5FNnGauWv2cwc4lCE
y02Q4qe1YKIZ1CDMPoH04NAEDoMJuexUyA6mGD8w+63M7A+zBpxim5W911KoaNMxqekG6wHcAM8N
PhKnPgYDzi4UO6thhiIpTEI4y3El8fa4HSNe12j9NZ0AfSY8LzWOUrMhNE9msfbK+MXrULShWY0J
5ujr+ovxBHexiZa5ix+cM+iLu6mn/DvRJkyj+kCsnKCt1boQwWuuKF5CLMg1s/MJVeAwEsjyi7iB
Y0xVH/Wbvns2E66WYwt3yFH4YWLJUL69oM7UTziWn3RAYrh0ux5zcpeYB91WaXed9dmbPIvAe7YG
kw+FH5o91sBrvTMnNCtslr9qQCOLMJjzM+kcwjqFv5vsKQa9ttcTAiuy9tib3ikYEfeh4yKyqgrO
kF1pZpb8m8EtelFYrb6lS5KgD+ftynVQLp0Bkssiykkn/mERwllbSMr2JEm+NNP+kQhnYwC2AvxA
doD2ZHSn0oqIRG0cY6FJM1g5QZSuex22Xzu6C7NrUS+ZE7vBXK1hQxC/a2PzL3VEvlEP18Dx8HJZ
Lvtb/0IZxIn76tWe9p1XYKn7AuNNTdSSTraCDDOXrBUUummawsIRHBiD7L673DWemvg1p1lk4/1Z
6RWsIFyL9TJBmzGTzL90BNE0RE88c/i4W6KqSP3zvHDVtKlYiTgSm4b0sroIy91gZOmyPQIq5hCO
nV2Z+A6Jj0LxPLR8mQ/UE25BNl0929uRxJNlRSuLIskG5GSGGfuvbE4kJ4ilN6KmJ9xZqsU8rwHO
fGGkwdCOj7Unls7QSB4bBudQGvm4qe0UFaMZkiHq5QZvQ7TTog+RTu0Z71K3ngpeEbjCDzTJPpMs
Wld8c2lgnWRgcYlXDcLavFHcwTer+vJsteTejoazbsJo72vWdMQ98aHRplzhTTfFDDtjLJ4I+pn3
fkzuDxGI2drxaSBpsy5I2A8uvskUHhVsPvDiDTlFX05p9aT7EqKATVBTKlvaxBO1xmdf3xz7xQHr
KMMKe4yt2KLcg3rJp2WomJk2nlti+/BOuz3zILS/EnA5YYMQlqpkQ8ee6wtRSInfrMKE35Ha6RO6
Dwht5rALa0yUudFcPK0SdJNltLZRKqQtG6GtjRcpwBN2Y1nsxWyXGyo32uZ8pV6N28MIhyZBOqso
V7FDNgYlApqXekGfuEwrwWRgKTQ+ZHb0F9CyDhiSzqL3xpuiuwNQPx9bKsWuukT6FMHmB3qW9NKT
XhM2KL6rSYd3YdjK1FZSA6LtzeCflMouXizrPnb3fBl57CZ5HQwHvKEtt2B4j622mI14uuCoW7mN
TySMhdOkAdDOrVhkxxivwEG33EvSwWML0d8xxDloynWToKNKY0TbkbKKdS4zwbLVnvUytUllEjSs
A050zfqmgF+FugrzsTjZdDIX55Gu3Vhn3to0SRCzpcKxEo7TyTh+xOtEEGIWrCcHXm/QN69ZII+J
lp28tiWN4+rMir3tRcTeluVPK+SRlgilN0jZcSlG8OK4BawqrOuVHoUXuoObNDc51WP08nWSY+rn
ZFR+14yf2fBWZeE9Sezn9AU/y5SytdMAYI/S3uYZIWujREcy4u0R/PCkDR1n+1Z39jYauWAOpxG7
pUtNsrIJqbFoVUY2r0yOkHoErA3otx7u5K2sJbgKA7W+bkTbpEGLk33XEzIvAu5K7j7gvxn3LCAi
jiu668tg+pY8spS2lcZP0l/H9C60Yd0aRM3BOyLLvMFvRiZW3+Cf7tgu+RHrL59GSTPXh1DDJUI/
zCJeL4VF9nPwv6R0Fm181cOjhnZ3OhjtK6gDlXAWGkQJRrdkvNbjtAbOzgwJDXf+oYUMW+gKKeRP
hbpI3CfE3ZZ1KES+dPDfJvmyNBCT2lR3DKOtGOF1sqJ3EAJxi83T4Lx1VKeevErEqwBXChxwHs9i
tO8NsjYu5lAd9dWknyzuqIqM3Ng6Q7UvJ99HxpeK+fm3/5fqa1F8avFrG5EFy1WRDFxv/vBy/K8a
9ihUzlC0HLmA1wP5AzptHSzFyJUkPJsYuzKPme580ppLCW+vn/Y+EinUmgRrvOqCU5AOFrpPCmbm
zZpD8/Mx46/o/A83+RyNrdHeQ4RxbXAo5IWgk8q8zuXNq3DLlS9T9Ji6F2dSSSDgPc5m8cNjyAfJ
AmX7TdGjhYQXhQG1vnriA/urAAQeuJsJPIYcXosQYsnrbNws9xqSG+ljWdSbYBnFzMbl3hkLyoQb
ZG+Yd8ti/jJq7hb2pbMO6XjpkrvD6MyjmyZpPnsoctRn0scHOTy27gMEMcEmkxydErjMKQDdQ/cf
C9lXScuyzj6nkL50T6+iOHIR5JC/FrRBJuNxRlZg4yQb8nrZtZ89KHh6NQt10XPo7md4XGPsXdaI
6poaiIcnHzXjlk0zeMp7xX0OQaXPxT2eMNIkt46fwyIHP2btiBL38/RNiJgBXD7DKEgghny0XN7L
W0fqqg4mQbx/Wpj+Y5wuw10zv4b6086vY4U5FcEuL8vA2c/v93GPii0b/phvrGBrNp9yeGFGJujW
wBLO3r3pi3CD5RAY3iYTY/AqxZ4QEEyFjveWyCl6iENJQIofbiybvWUKWCwmHfy0ROlZ1wyZ1CCT
cKEDDUU+EDSb7fyznq27iGzmRj90DUonNyoSieNq2ZBSufYL5PAOTvZiNLkWRQhF8pOcnM82xB7f
6M/plDL0BcS9GkN6J1GvPSQEfd12NaNDagPjIWq++4IO3kjJvfSL4I0URSLMCLBCpPjZMiZq50rj
C1NyBcbDbJ8TPyY2Xm5kJy+jpz12aeQfQ7fBCZXXF9PonrmVa9s5ZHwI5zejairlhtxWpLZ9s2XA
H7DQaEszaOm8+Gcr8Wf5hOkvdfWB0m8waRHFLWU+E27XQSI+azUOrfKB3/CdSQPfYJtgZzS77tVp
ucd7xCp7djtcDcrw/WhGrNw8bldVT/QtTvZ2lReMnucauXQX+E8hqvjl3MQ0JnsV5FhLdNi80V5J
aGsK7dnzihXN6mQ3jNhC6H49VA5nYjqvc8MWSPEQhJrjGGxzw/g5aAREWknwXrji3GUfRYTcpyYu
WfkHPms/Mxmr6ya3dltjQ3AemHDlW7Eh7Sxbmnn0M8O8ycC3/TEW+rOuO7//NznW3QqbLc/kpneu
wV2HQEpU+nyMiUm4qPrucvq62IXXc5qT2UKKFAXJay3nYEvCBp2ihJioeaDgnSvi55LaW9quck74
YXn8/Q+LO0ZbRdarmPIrnQUNafToMJlIanoxXNjL8lXmGGnqFL9fz/3K8FFRCFyhVBk9XaRFJyTC
yBlZg1/TBM1NzGptiFkUnHBRMGRlqriYCfgnpo/GQeKwXsSYM57W2BttrP91U58abixISuQ2J1wl
A5aNKHiXdHl1dLhInaj52e3AiUb6x+iKn+qsRfIod1Xd9jyL7CPNxOOmywKafsarTcLeamr1p5y8
VW5jKCuiEY1v0oT4arY+75k+RLyEYxBvM8/ED4CuZ1M67S6eklvpGy+TkOE+azwk8iTYxgV9vkxU
W4a/8zkXFDshqoYS7mTU6/c6LbetO1B3F9kTdiNvU8/C4M0fQaRzhBGa22/Q6ZBgINhQhzh7x+xc
7yEW1U3po0SLva1hAndK0bC4aRGBuOUKSvbjtg046Ie5IZuhz+8jyolPh2Ejd7c82GncLNMqonCy
ph9BrcstPfNsHzTdr8kIKRk90MhcJoiE1X7mkrmR29IPQzRx03ztYsQUAAgCntNZWEfWB8YRFko9
o+1kfDdTyfckLXvxPrBAFyGUw0FUTxfoiO0poaw0rUxupgg+oymaI8huKouOFTlGQ3uw4FVhByN4
wjOYEMYe8S65BwY7ZUyqdd2x8fGAp0bZ7+iU8Cej2n+WIW6kdkJO8gRunoYKc0ywxfSGaDallUsV
XyXk6qZ1sZzi4qM1KBh8NsdVFWRPXjD3R+a8Jx6oTWpcDXhGgbzAttIIJc91KHd9VT9EdF1bn2dq
p/y8OgXwmt41lwA1AjWxdz5HVaPBw2NcSd+Pu3qIFpiWGNOoifv9rMiSuvngWwz5TLo6Sz3AzVVr
WbdLs/nJLuJDO3b7Oejy4+xPEak9KqM1Ivsg0MdNOIh0jzGEYDDpPmp294orZ/xX5s4kOXIkzdJX
Sal1IloxA4uqhQ2wgWakcTIauYHQ6XTM86TAneoUfbH+NCpaKjJ7KEnJRfcuPJykkyCgUP3fe99z
cg67y9OiF9peZs5agtJdq+oyYtTfGdooKfb6qvU6G3w+mdWAzt7RpgFWzpxHOESDTSVL4vtaUBTJ
rjBrKoBsDhIkAzOmUNUt6umaTrw+3BS3IU6qfQ0WDbsy764BqNu2zzEgW7F/GHM273HrKDyv/CCd
F24JkiIuyEDMGJFdkR0pKceDN/+c3M4kUKe8UQ1b4ikztfNUfGZTgbFG9IxWTYY+mdvypve7zyZP
2m0uWaU72T3o+rCSBQ+Lm0aYg2lzAVDHGahLm9WyxS8F/qbgHe1A0t1hgcdjopYZiKuzWTDwbxG9
W7O+gzOFrU8zOELrttI2jZ9+S8AzG2vI6u2U72AuhAczNH/kcfOQJC0Nhymc84h9mio3PTmhq5Ow
9wmNmNuB1X7TDYSu9GnxVmmG1wj/O90/8Lvw4k1lR9srx14yQB3uo5nhTDk0TGkGciFGK45hxD7Z
exFFSWa7B8ouWqo3HAZxnko82NP4ErfFvTanR2aKF/DEJ09CkiS3CEf0uxrRm1PH+qXHG+slcils
DY30bZmh7mmaY90NPuT4Atam1JzbiH6Ykp5qs9F9GG33YE5Ru/VMxTJohlddt96SyTEO4UC0ym6b
txFTfZ0W5tnkvMgDluHh7rcV/BOEoemeKeq2q9xtF4XRroVJuB48FlCTXmqi2fnNtqzb7DVnTDol
C3/WBUNnuWfYQltv5EY1eQ3Iqm53cWE/5wbWzHngt9XnHVcVD0XfI96lCW+OZHz0UvN7dpOrBVg5
sNu8I+4cn9zsUAgPh0KWLudUuyW/r1H+nSe6mAGLGAjV4owwQjbBdTWv9MX/6kzrqWKqtfENoD0+
6YR7x4eDMlJY0LrdofI5sUUIzCTyHtA1D7yPSaPFD+CkrtJoD2LQiPcl8YMAWol80mxilwZo8Bxb
t9auLH4UI2TsjCdeYSCSd2Wd6zvDK65a4sMwGpGucBTnsMwzGF7rKeLAF3l8n8IXCealBuDTZGYH
3xi+AMCz4clcnZGwVW1iLG62ycFIeBS3mg4VGkSdULoa+4cWl8W6F525TpixEAvwcSwWhv6WQKaN
Z+Oghx7eLfb8c+wd6rHZ27Eu7sIZcWYWP/3Fg0QsExSXzOKMzsA/nufArUKm/xyvZ+eB7QFNEJ7Y
YhFQmUGv35qQWgcFq5z7AXBziDSXjWIvtZBObWaU6zmutG3mxuisg0sxRuJ3aH71ydVnamXxeHMq
qu6ZjzAbG1TECjZtWYT+BoMKeSwHJig+sZUtPaotwxb7JpRjjBfwT0b6E4xTwlO/bjAuBNkidkmE
lddMlnf8vjc5Dt5hhEwu+nTr6iWxGqNFyWGitgjS2rkCmmchNIchW4agVLhzWdebcgSAnn7MCocu
FBi9nnlLUITLyc4v7Q1AGhhT8bQdJLJp1HC0b5ISkB649TDEMYDoFu4dIsHlQJIfwtClQ/Ak6j7s
ja7ESdhNbLxZh4eliLYRQ60OyjsD346OZcBjw8Asu3U5lHguY1geYhjxkP33HslvMeDrixybdUQB
5WfI8mLh7SRNfjg/r78n8M6hkz4lCkevV3Qr2KyLPC8FF6LEBQ283kVWMoDZd1DtZ4W3jz1A90LP
96DWrwSN13pD/s1L62cn8g6ZguTLXmRBPoWSHQ0FbJb9WqF2H/PWX+s+vh4MAYpaxqViu/EqoUFX
AA9fx3s7gffvEH2cK/zjZG8gVEHx9xw1+sA/liq+v0AIzBXyPzamjsl0Sg1AiBpBITSB2do59pOz
1aAFbSFyDysaUd6EnhaHWXLwGyZKBmraBpgEM191GV6ao/mddrUFIkS/yYaVB0l4JQnBhI3rbUby
yJI+AyosoPqKYdonquxAY7Nn0H3QU4LgqTYELU3uc4pokDcTWM03i7T+QK1a3OPAK17zsTFJL2mc
OcFZDshTS/MaNc5xsgmtuCjMba/v9Zn6FE5wzgZZeE+jNT6vgSoLbI9EbOBM8RvxVdWDbXu33qb8
gRIEV5VB6LRCSFUPMauiCPIu/OTMslfYhf11Sp8E78B0102LfefTNTE22UUOk3VPbunVgaAtmevi
eFk2ISC6vSvla8MLz7RBgsRD20G10w5OGwF5GtfRgNg4BJPhVkE1LgiENvWsFodlj10gcm29G1Rp
xkh7BnvhW0XCzRwtcGb6Lzh311yvXRZ6ijesmAoOYdxHBdb7mTrLoBJ9fcDAQ2X2xEbCyB2xqX+v
8zDrfuvMz7SAr3VpWBvbogiL6lr5Ehl47xNzbbiJ2HZzoa+sCaIp7OaOoQWTc8pDmRLhdxBuVx/D
hRMQw+xdbdBHUPecpBKyabGqJqmy8pJmcbK3B4wJtnrpaOmPnD6Twtxj1KSuRAUEVeHJTPPJrCpQ
dNWF4lKKEioySRbTr6v6UoDhDvSnUMHxc1h4lfF4bET36KTCeDQiz7qvKAMyQz0h2WZcY2xrwyKn
neAurW0qbqP4QeuYhwmTYHGB+NVqMvCL/MONGwJhSoVL5+GZ4xKjGsO/EL/4rtsoA82WXGgaynjL
VDe6zh9w5mIoiDaE7u7a6n2SLKgJxGMPCatvcXulXJHKXiQdR4gi8XJh0O6AT3mogIFsk4ihCS0N
yxrwzp1WZwYgSGavfrrjfwIibpmTkXJzDt6gnawEn1UzmSPlD6RF2Rqt5yrUtrFRvPNjFZs8bBnE
+eXzHIoqcNgydpPvbouU44XettqdQ2M9ZUuYvilIMtIocBpt2ZQp9AngEiNfpwNuQkhha47ATOtE
W5vYjvedUQZ1yFjMsFybPhi2WhRmUKpI8pHQR2OSL21Me18X+LPB+jvrVAU3m7iWWwf/12poc4IL
errRK9yZpO043Qq6CShrcigTrxjGrht9YQ7QWhdXcojxxzAg4T6gbazrstM2hd8U66Xm9BApHpb4
NKdW39B2ZzeRthFFaB3U8YHXsck/udU8Kq6pSjaZ0AiONQ0n7baWkDT16C4d53feqgAAm2LXjWQL
lTImm5HDzvSaDb96GyOS1BOdD/VWdG1w7pEZ/njOEFmy/OR8lD10FUoPzVkrfcZg2hNfx4/GXDF6
qQtJn03h3Atj3wv7F6PmaTtb09aHMrpbNOO5I9DfkBXcF7GFo7YsV6UKy9YjxUQ9eYMmheLkVT1x
kkyuXS+K7mpSOZp1WUZ2bz3OODTrGHWuH02sLxozxcrkNhkQtC2AcKL2Okbo+JwAD2Q4KbVRBGXX
HkpLloduGr/YhRe82bdWYQRoyd+ZZwBmXEpqWkbz3uUSlR7FftIvmGjj9ZoljIu2Tw82zUREQg3w
XE9U7ryEYnrDCcwzSJfSxpoNzoUTHwEJP17QmjUBZIONR8bmAtePjnLPTsPD8OtMw0kjJr/S5uIW
JfInPSK0mE+gQjU0s9SpdcIKBVixMN2Hy1uuzEOLLjVEIJs5uYuIPIRHLGRuoOENQBfmRp/WciyO
fax99EPcbeKUCovep18+apdkYxg65KXi2pZ9vZ1bAP2pv/Ns6R4QjBuYTYy4KnCKlHZ05nzoWtqj
5+bsSJt3SDIe3To89Uu1kMxlNNoxCGXPspkoMPkZliXPt/VK8Ie6LNrEU5IhZsXIgQQXJvZGDwON
wO2qvDKbMtZp9ha11oMXFvYmVxYO037VZltjHGF9jBgaga6965796MYmOyAblOQQKzWJaYyejDSi
8W14KAHS0xI4c8OW0LKzLQiFxqn4rAq3hff2Ss3dQavl9ORUMUdD9cM52YKhLGGfhJ3UfGJjlM1o
qRyTSdw+uqwQJQfoSpbF1tTzjdbJ187poovnmA9Dt++lHV9nUPu5CaFbJHS658xSwB8UuAirnwMj
/1Rftn3CX/NOntjP5fQtL9qZSiGPFckOWJSSOxEtp45+kELQwqJNw6fahLaU4/FZkFidKnvw5/ec
Y0Bu+IithkjWOFCSHVmLD1Y7wF3alB/bTHw4VjJsqlZfp1FjopzQjsHbcSvH7pUcAF3vY3/KSY+t
y7q1Nj7wSa7mEq69wnnMR/8kKXRvM/e9KRNvFy3L0WnYP9gdSqnLXbltfU56ieGwL+jOodcRC9Pw
Axd0a86OvjJqj24aUnKTR09CajYPvLLmYzaPj5Nwkei6hF2WRioG3AXpZwtwelNvBtFc6pxciU21
zIosAzPuaOE13Bhnxj4hpiBX0HNg3ddlMZ3aY53yUlpiDHjSrX5qjL22JZ6WIIuKIMSuemQOSITA
yjDRdG61Nuvq07LDjsuGDzSqzScp4i9aQllsQrFQ2qejAMOVtKxB2QT5neYN34mGS4KTyodPVGJT
uhQICgzJLFkK8uwMR4vph2cgDCVW3e2wgOz8RbsvCWrv52abasbbXCwP6NxIo52fEDQ3501ekKJK
kvAy5v4+DsdTsjRvbVXr26J2giGyAI5L1jxraS/m7N1ZOiaBRDMfPIk664wzXS/uL+mPnM65aOsF
3hu0MDAgaawH4wKEqRSNj6U60bY669Xef+yQ/EXFZ4JX5wHBUZMjyzpmG+N9qNl1m1jH5hRjHI1a
/qKGR9y+Zt5dzT5pD7E5OWvhIE5nCWSLomgVt0cZGCoioHbtym2X69k6Zia4WfTqA1uStc/BZ67s
GB4xp3eAZrj1+eHTXV60hERbtgl6ykU03fjTHrW9W0+vDTIzloIQXdZOEo64nHzwdT7Z2tIde2to
0HGikzXln31vEC4vCMOApUjvGL4wjWTGmzhM7BKcckHbTld2t/mGXLixz0yuUpbJNkil+1kNsn+q
FqM5dCXLa4ulJjDiBQwCEfHNwrF3HY94YqSH3svmYODMgOmDHpN5OORZ+yPndtpYOYJIl7zQxmWc
SGm8lnN7NcFXYdCzv8Ei4xKeGNu3UVedMZErEGcR3eNef4za+tOySKBE00BRTdaPewu/2KTg+Ub/
7Hl0Z7kNPJgasv6+nu3sZCriok/Ssmu4i3wQh5sFP+cRQtuIMrmZNOfZ8geqh9is0M3DPHvG/VBV
DMulk3DmZT65C7Ph7LgDSllHxjTPr2CcR44DVhRIT96hZuBQarHb0rhkbxHRTnOkR+sB1AGKaR1v
k6oCueCm+KJbcnChRj+dB8ECO4QERQXqXbHQmXRgd7L6IAsTnIFRExgLALZIGhOmdFffTRC5Xbk4
sJxRXT2Lk1Jvzd9tw6aBsQl6d4uNpde7H1Mb/kzM4qNKboJG0EPp8+5gC/bkAsz3fogwI9Y1Ezhs
OexvRpj+ix9VjCzNbadN05M7UCO6uIxVhKFDIavjy2D3P+GF6rgTypHhbStWDi7MoLJ4li1pDdin
m025WxLzEPNiCrJZ8lsahuvIoHCbeeFac5PuhYQU9MelBLSDKu9ZOYz7WMcMV9rwLpghA4h/zpsO
o5HrfWaxf4zsFOepm1JM1gsUJgiAfsjvhuqfFwf+IdAMHG6m1/xY7OZSzEKcOi+IZRgFERrjxql3
gv6zi0VcmMhdfi4yhpJL3U6B/Wx70XzHWAZEI4fjSZvFsTPxR/rm1WoIX5HLyMiFAl36Hb7Xwapa
pVHtMSluuZkcKh3jjk5BEKcbxrAWanJxoGlkL3T/UPezTQPThMegMn7UWc4bWXsuZuWyZnyoMDBY
LAnorXB/KnRnl1YvaQxeZV6emlSiH5et0vBB0Mwc8ITjnroCM0EGCOPAzJlmKz/6iWmNA1dIUWkT
X3lBOwFIE1If3gxRx/6oKkpsiPePwAmp3cnnW6QZmC0h8OW+qR182weF6TZXp1ywygzzy5xkuXK4
3+tu/jLUMbKi9mJM41vafHip8Fd/TahyZwuHxyoveNaN5jNasnltSDbe2YTJl1QfIZZZPBVoA043
9rt8zFxWCN4YKcaexmXK3JTOljfXXTh45d2YHArLj845zg9qiP+jH/cfIkL8M6yHP6Me/m33Xd1/
Ft/d32Mj/j8EQpgWHZV/ymMr5MQfvAj1I/zrv1w+//u/d3+5fnZf1V/+218QLbPPn8mfkRB/fIX/
5EEYji986rkE4X1LQH34gwdh/sYsmb/xXMP2fF3XSXmXVdvH//ovlvo72zc8DyCBL9C4/xMIYfxm
ubrreh6jWsPzhfNPAiHI8LvC0h2LMmzDUcCIPyXJnUK02gLlCPKqZN4d8ZbHKCD6vcWUDtvhLizB
QxFJhj768Kfr9r+hQSjWxN/iFhzHNcEiuYyXTQAYf/tPy6zOyxDf6sr2YpZ0m8JgCGxmtXNMOPzS
use2+l9UmZNf/l+a1D0XaADkC1sYgB6MvyuVZztlShH6SG7jsHctbZ130YPMYANWobilccRwzzQV
2sE9NETJ43E3hwViphn5QRk2j0MVHQo1l45G74uzsrNdBu/s6Aj5HqeZjFwfyvmz2V7CtNnVdpMd
o7L50U++t7atS0XOaDXSd7QdOAt3BXqeTIrvyhx/xaZBe9Zsn/sRbdeo5pdkIaEq42hdJPBuM7yr
u8bHc5FAf4jBBq+FHj1GGftwp8zHIDJo+0KmTmxqFEuHgi+yGmtEVm1HHJdjXM4QqXpsfND9k4ZI
KGYiIbwSrhW6QoaSXZJ2KB0reylkSR8cCAnLp7G5LPRDJyq68vygWkaN8Q4SfhkTNCegC2aH9/6+
zzjG25fccpKzlmMZGiccXPZMYmpA5YTWtkzAnzQNQYIJKLWsE1Ji3PS4+IpxYyba1c7aczzxB23J
4Ll4AxwC+VYpnyaRudfMD9+Ej1XfZTT0e5k1fZxvhsbUa45mdxPa4zd+JYnFnr5ISLi17sXHMNY/
cCJyWWT17s3ysUoMcyeT9nvUn7D2BCbQX+adWCsL/CSpWHZL6lZ3lIfQMOHMdIFgXSxM+v1Ge3rt
ChojPefdQ+rHW5W8GqTViKPz9sHKT4XLzJSs1J01Y6ZDb4P7EVPGeCYfE2p5TqVMm7umix4NbwAk
bWvXloBEVfb9/Zjgz5uFZLQEJdyp+bGyY2dUmODK+XssNSYVRfThI4ObacKviEGRtYhPt22ZAdvt
Ba4sLy0od2uvrcDcNwzwFzyV8FiDDirE8ziSOEDTo42HzC2TjugMfTtbF9QW7KqOHZvZ3FU5kcVJ
AojpxhzFWM/pnmUB2aN8p4Ro2amJKtyGbBjgY9C8UVJ7yjH8OPTzC+ed5bFjd2NN+mWi1eiO/OZL
6YaP4AgXUt8M+vUyp+gturkZ5MTfzQcN72oYJJuynr7k1MzncNZQ6uKfgonYfmAtJLFlPGGMekpo
A9pWM3kLKAPX3nJ3bNMqOXsfoQ9Uy4UlSz6/PjlTb2wZXQg6A6OEUTy5jS1Im4WfCmqvRa8NhPr4
wAyXP+F2SAuxnxllNvPyo8cls2L+++qK0F7LpnqrR4wVTT1tOadgcitqchGxfeey32CUyLk7Tpja
eeyRgaVRpzJvI6uZDv48/VwIljza0nn2dSpvpx7RXquswGcLEYRGrjxFxXbCrxSNNKwxZQd83hAS
HyA/3fskVqguzEhGUgchzF85unDG8G7MseenYXofJ9pqSCDR1rha+lGR7vXqOYr5k8ipzGjrNyyk
IHJDqjYOlGT/GjCVdCMDg2TcjRHuyNrYNHEz7ycm6NQinn1zZOnJzmMudqNsVgMPu17lsO4GYlPY
yFwJ88IEiVfb02Vqppc6XBh8QXd356sCeo+0raCF34lUfgkPkMswXkU7EIsj2M5O7WGW6VnVoDVJ
hkuI7h7tc2RQ6E7Tbi4lJrWEdNF8jTUO04L4GQyy/ktZWuM40THaYsVU7Yzkq49gwK+FPT5h0D1w
ZLDK6Ut91cwqPpt5BNzfPM4OybByvjRZi2ugyPZiuEqW/CF3IW8mRzudr00iSVzA7qN/YEy5AC3f
ep6f0Q9e1EVZRrlx05mp2bTDUruz++yIkf7IAPlajMkva5BfNceieDBfDYzkOgEAN1m+cvqJV6TW
A5HxI+dyF0/pcVIlsiRn0traa46uPBvyDgrgMe+nHfviqxjGlymZnhDubwUGcchC1JwWSLr0iprJ
J1wVbNuUNXmVUmxWZiQvvj+8qGvqN/aNsPNF/SKyEab871eVtKW6Sj34k/G+nfsv3ZJXtR2lIa3Q
oWVwpWU5X2Xj3Cy4+ZZX7W3bvumDfVO/TqELJJTp2tFGZs8S7DQXIxyVdWQRRyxJoCbKNODACdyh
pjpQcmdJLiQGqmvSe8sKUVR9z1eA9BdpTi/meK8L/dOH6QzA+RmACrkATI7W+ILf+VvKlIwAb5GV
OzAAnrpPPbzEi7g5o34pablbhRQFGCVdh5TCqjsNBt2VxNot1PgkOjADDNk38kqfHAgINYl6P4a0
BCBbPvU1/5BnTU+CYgNSOriTmgYHBq1BaTp8STk9N6m7nQzrVlGdt7YMeWc2y12Jj2DkNFvU8oul
jraOcnyRgi/mUKekvqCGdYu6StyNBGC2spZPY5YdWy1+WYAepFN5pknxE+UnwAJ9XnQN2xsmshCT
+2IPT6XN96HxJlnRknG0UdudggeN0vuLPzCHA860GwdMD7SxcoBJz7o89bZxHChO6aeFRgzzHrvd
ZWjSoyWmL3WjdFn/4kvWLfV4RqG3HqbllBs/SNR/jmoHYmkJU8MXUJZvDGxeRkaCzRI9i5ZoHlbF
pgWN5Mp9amZHfBuYhn2+UcH97ZHAHOuEKzg/OsxmV0y+ST8sd4ZHuLe3btz6k3tKDO5gzMdPtmDu
6FXxafL5P2ahf46S3tcI7LQvvFs8oD7p7huUCrpy9AIaxlzvnVQ/pnNFv4mIP41seljItQ8hR+4y
Gb56VPYqSo+py5NDHYHei6+IbfvK6al3KqgpZebApAXjsMGsgwWLLdmrAv53Ofo/kzsvPUMw31uz
wPjARIbeFleB0OblmozWDZ7OTXK0J4wQ6Fz5JHTuk9S5JSm/l7C270uc9IwX4l/ZAvExdvaqaMDL
xNWiJAdvkNzMfX9LvB+6sG/CmL7srv8a5uXidNbecvOtRUqb+cJ4VatiP1v7sswDBJEXd5jviOJe
m376Kvz5VO+9nCKekpVGUDZomHvwLJfZ0A6pC52Tj1afrVqDQn++GNyzVZdvcs8MZFOeU501wVgu
sWHeD9pyUY9Knrzl9DOo//y9JWxonfulAAQb0qwYw6los083TI8F9EZlUOJ/pkdRirUwxaWj5RXn
fxfCY0BPoZsbQ2n4NHvTUyyGJ7ZYxOxGPhF82YqJ3pm4E2siy51MQVH1g8A4OkR3wj2ictxbsJHV
o5w1hGloHXsxddYkW6M9kyuGD2T8Gv0YoTilpzDrNuNk3yRDmTDV78eQeH5cO/tWtTPZBo9sZEgI
Z3LvW+z4MIbosNRjw755JNCwc/PIuvyOYi7ENFxGGM2c49513kVmtHyF6QwCje8/rpl9tNlLVS6X
PLKZE6cbBptQJSVVFL/f2ES/cORtmFjeqRdPUae/cmfatX7yKcPsODcj0QcWFr3AgrKIS0UqEvWR
tuz0FzIGn42T8xvm0pPJl/F7HsjCIqoWDu8diaKFOkZ2BEOgNyNMaAqyl9T4IpxUgTSw79R7bOKW
tWeeGafsg06AOJM+FxigfG6GXxh/j5AR7s1FwALpgV5zDwn5FVskmk/SHw5ZKXdgP4PKJ8iatjoJ
R0KRqxG3eTwz7G2J0mBd1xyOhPNlqdU2OXKfcDCgwF2YQNz3Yt4Aangw96MZ/Uqc+BOLxIt6C1UD
WYmOMXhTYehrfUGdjkWNqxy0Teaj+U8dZwuNYCm68oY6r/jMxP3bYUq1x8S2ijrvlkF8L4hDDBjO
k1kQ8rFQCsYUxaeu1PHIBqXqaMrS6srHUpT7iSngFviTvXIprbTx0uK9JMlXivqJ7seU/DS17jWD
cnh8L3aWoMS0bx0lQRzh9Mc4rl8ts6i3pQoqjkKnM2lgtFmHtP+Qp0ExEOtCJ5vsVDX8qwZ3IvCi
akL8wiG44Qk5kjQt135WZDuzyNjTOw+uiPRjg1C1or4T8ouOr72RLOp9XHmBucj3uC2/fH2mjjvC
GxlHlrZhRz455dfUXKPUwDvMft4H6U1siiNUivlRswxAxZX9zoYYRpVmnKt4KtkwgLyzIjbdEc1s
e+hETtAk0Wu9xCDHhjXjLv/Usb9eDSPxg0LTN76JQr50kBkjMlSDSlNZxKqoHc5I9ZG0gntVHowU
/oHlLPeey/WPuHl9gxLE0qdkNye0pdUqvaViXCrP5ZkE/BGVVikmtE3eE3rnjFmlQaOyYIXF/Hla
CMnzEYK7bIcPXdlHcU8isQIaJmWQqnyZ4fXa2jfKO+K9Q/OWth8JYbRepdJCKXROZP22YHV7HFV2
LZ9wWy3E2VxibVoa3rv8y7vcRxZi5cu3rkrBCZWHEwTjhhbEa9HR5UtiLjend1dl6BrCdIMkVWcQ
r3NrcnaGStzZjfGG+Y9tNmG8UqXy6IpKCOmNhPUYcE4Pji6O4Ij6racSfWH8vhDwS1TSL1SZv1ql
/0qVA5xC8xj7kKHSUDxy5FgP2PA3CeFBx0bVc3mENmbIb9AhvMj1gLeM5xd7xKxz0ecW+lpLKrEl
nuiqnOKAbACHBORiwXsBSYRtaEywMcoIaPZ3Up2jE7esSEfoT6HKQnYqFdmpfGSnkpJjOzu7ZfGe
QViQovTqmIoVqugk3r2u6529Nc005tJcY+ovthj0x8puvuZ5RHSuYhZzldmk8IbANTFOV+U5K5Xs
zIl4Og1Zz/gVRjhAZyKgYkAZjLG2lCod6qHebg1FDxs8kn56g3Zp9sBPljkQBUPkgaAp1sSMh5qh
fadSqNHQ2qfaPDHW1lh+ZOiT/E/dwAVDMdIq2xNnJcpK+5JKuC5CucPGiai7VwQelU54/Uf8nQOn
nNpEzWpVXraY8K8mk3ceVZa2aJbxMBgKNk/OtlWJ21onRDXZC4bR4WThSGZ6ca5VStcT4y8kGobH
xt5MQn3rqkSvQbS3JeI7EPWtQvuDxOa8rnXzyJCXpktiwQudzYSEZ5UWrjg1cIUCKeE/TQSKdZUs
HvpnpwCXCIu7paDZ+Y5cvktOOPMJNw7Z5JqlDXeytamz2dm2gQa//+ipPPOgks09EWfE8uTk+ASo
uqkIMBr8iFUcOlEbpWjvEJNuVF66V8npngj1QpS6Ta6lOZWHyX9vMF9uMcWmrNPhPjE5NjPR5o3j
g2ONF//aNwPCoz4SWLLzc48WzHuzDjF+Vsd4CX9W1jpKMuYjFSdTblvwSDINfJeqovRVZvoZaRpW
MouCHcXPiVM/Ss3/kLN8nqk8C/kGg8FcngsbowqzBNwjo4We3QEQ5bCeuCnnb7hlAekiFGniVGkj
7Pspt5S1XPxwDe3dFLG7mUvCNZGVhVsjAjDRpVQUpP3owEc1zEfmf4El8V14S/zYRyAmjaqHC1D+
KJyU1FKbKUKdTm4CFEfyYCTGY5dlbJFnjAcZN+DEVjYeXLbt3twzcqNDDltFTk1JDxrnYLT1LhlR
bcxmYk89MyzUynPESVqjN3Uudn8dov+Joe0VO7QHItpOjnn0XytAHECtb6FijUJR7BWS48tQHFLL
8+C9g4W34JUcGeCglVRbW9FLheKYYol/hav/IwVwWuPQxVHUtxb3ZHFlCkKjVVFxolZsVA1IaqaN
GRiWB0uSLjJ048aOLNvwdok2FYjVqiRiQXT+zNAK2QQMK7omUpwBmdUB0RorVuusqK09o9i9DchV
B+gKm+eEq33cT756LDyF9FHCXD2ddMWDHbmPFB92HMfoxXL0KhhnwGaKIov5APu9BfWo9UtxnhRt
NkvbtwIJ5kyE48k3knlHJI9IO5DaEVgtLcrpcWZrsuoVyRZzhHVJFd22UZjbKGNkCvg2VgRc02o7
5JYXLcdQGylKbgIu1/FTZ5cpgi49HZU6jXl3Bpu1DHJU1SMBRSSMdmFcgiaxsoD9ITs8x/qo7XTH
Ts0NwhTSmR6f694Aek5eb22WlLyWDjk5C+AvhnEUPNETSKKvfOsZ+eOk+MCuIgW3ihmcY2VoY+0T
DheWC3cDo8gKIgmfpzEJ8NXr2ooX8u8NzTuKSVyxQewVpTgkKNc14ZX6j+Ke2Abz47QI/jpTf0O/
qjroF8MJ4tsCeUVi1SntByHIBg2Lc+fMuIqHAQapzoCFsdm3PmpPpa5vp571nBAduYUm2Xsem6bF
J73KNiFjDIArh3xj5Z5D34Ff5R5BWJWbqMDTi1b42pmAh6rOgmMlP0fl9FCH5Ki3h21Kp8PaVHab
zKCWu+FY/bvU8A+pWf9HLPnfSFX/jOb1/07OyquvT7Ig8591KBtxxTJtz4TRYVqu4bpoO/8Xyvn3
0H/+l5//h6pl/2a4noF0BZAcRdt3ka7+ULXs3+CK+5aPQ8kyTQqCEFj+ULVM+zdmOUhhKE5AzXQD
LewPzDl/5bl8Mdcw2TX6tqn/I6oWSMy/0ZY8XUfkAbbu6RTdwHnw/45zjuWpNvEIfM/2KvrUVgIz
EQdsVnwHxyNjQUY/QYlBzgoIV/lf6Ut7cp/TU7WPHlBud2zg12Pg+ASAqElbN9f8J2OjQ47HbRX+
EjVVELuy21OPl9E87D9D3FD5WUp1zfX4bqZbUW8T7S79buUOBcYrgHJs42EtXqNr9jnhJb7Fh26f
fiz9Rv+aOW/zIdWv/hS+hO92YF58qNercuOfozsgB/v8JK7lS7bP1v0pPdXrX+MGxPDBaoPkk2yx
0zHXWBMIHspDe5Nk/N6yZ/MwrW2aDFYhzLVV9Zqdo62xhop6P705gC5XUcDWKLl3DhQ9r+M1Adqt
90ql547aqVv8HgfjnfvDR+xfGfdmkAY4GIjFBNk+3IhjurvpAd0TH/NTesl3yBU7tq/rcId/blXf
pSftIX/3H9C7t+ne2Ayb9CiD5H9Qdx7LkbNnlr4iKODNcmATaZhJbzYIssiC9x631ZcwNzYPSqPo
vyXFRPRiFh0KaVEqFpPJxPe95pznvBTe5pceEqPfZNkj8DlMTxQrYRfkN6Tdv5l6PALxfWdmQdH0
qrpTyKH6nn7i0/7Ub8trek7eOVk71kG29Bjdpyfhsbq1QfnC6foWBe19GkAPO4pOFg4ukJz7xoV3
U4VKyNic/wImtvuT5AkBEKRHzc3vVsCneCGw+IfEwM+/8UKTC1/KXuOkzI8wO+2mJxtFiPmBXsdY
sBieCBcjAjL/pC09bnfrbXnYbBgTzna1HvXZfWItb2u/YYg5hZ9SqXlNWJ3zF3TQlcwnsvObM44V
gTXJERvzp0BGiJ09tUHh57yP8WE7N2cmtJRXJJm5dZD5yI99yxnsh8m+vTbeYKf2l+gwxj5XoRrM
3gddggtU7WLdkY9yqA7aFz9CiJ0SYTiqfq919DBz0+MW1nfJLf7dnOujcpJcPkbecsLbdOad8RM/
9SzWNP5Td8AfdWYTajwXpWvcq7+Ue82rPpO7/Dzf1lv2WrAzPTO08i0v8ge+veAxTTsUvuqQOOV/
wdlwuJBepKB9Ux60h+K1O3FnX3R+Ca8AfvWdv47Gzhbulvv4GXBfbSchcYee6qaOas+8GdShdm9j
f7JH5wWPuCPYX5Y9eujmD6MPTuk2OamDn8oRA+G6/TJ+VT6RUE/ddTosB777MQ4jt/FEn+rbeVq9
9KG8G/3Gk448XnwT3l/+w2AjUF1bD1XwkA7ixkb2LBaqB1m7G4hZd3PWfEDf3OraWfdgiZwxwAvp
Ln4U9CcIN8fE1XzktAHqXL8Nozfhwqo0GF3jmN6zejwsT1OYehBwPbiShwFYH/N5FyAe9objHCE6
O8UdTNszQtclcbr8KJVB3HtIXZcyYHtbbAfsh2J07HnMzOep9+vBK3RoeOE6HGFIYqjKIHLaKNXe
0CGOj/1j+wiRgfwkzLOMGrbP/Nf0M17rb3kMco2o9YCtg6l6qx8HivjZj2QWzF1g4eJ7VN+Wu/Kx
fB1H/c105BOmnzvw2zbyQQ5CxgSYeFykLhKJV5tdfqr3e2TXRXLZuT1Yz1hZg+W3wNSHWVISaJAi
mhMz7ca/IQ71LTwMjx272dj9ZF5g5z4eefgRArIhMnaMI2LS3zx+DIdHGgmY8yvD2w6lPdsxhR0i
EkxvvnlluHkoKb0i0BMfArz3ZvWkWrrKdMbLRbjgxSAEMg02nujMQ3KtiM5g2NBfQthNsV/bpMa+
SW44v4eCfZreT/0dhzVwuAM8TNL6GFXAXLmwCWByEPOAH23h0rt5yAZKPkWH6CA+Ao62W/tHxopk
+bP9ojqNK3SbzXzaTfgk4//A2soKygT4ekC0zySVCIznx4bjSPdOl7f+pTRc/DuReiogdStu3AZE
SwkKpii7caSL5XKQEbDrxp/Fm3w3cXpqHyqwcQXvgRpUQiDLTMuYi/lk8HZ+/aXdvkk3gmR/mlxI
wz7eCeczsbPgL0XCvxNxSP81NePvVy3/q8BmVDQoBHtWwV8UJL1Clo4omz+AaJ67U+Z+GX71XvUX
S3ZBGTHPhPX6wAOJloAb6Y0H1eGAwT8a2fMnBSLGCqxDaH5JgZA1X+jZfN+p8zO1OCepOjNyvANz
Vm13QwTQTT5HYqBeWDcL7ZtcHWWJGZ1TOIKf/jbOeNS6Z1i25K+y8UO0MnJ7mvccumqge5r82L/y
p5nAngKkkJ/DB0tcvXVSOKwIBlU/umi/WpK+65Oi/Ix4Hx1icbmwIlTM5MIFRfawcPePwdr5wzk+
yZzxut/0IVuILrp2w1EFSBMW6UOjPShtSMCjgAr25/r0ASIVeaJaUT3zwDzM97iHcgQf72OHyNXm
1DtadnIzMYp9Su1TwTcLqjAKdf2EtCQQwMlecczUBB7P2ct0JMXCLkEqbrhu8WB4VX3Ev6+Xn9B9
pegzeyrrg8RV6EdOdL/D7rQCJwEM65Tl3FNFxuKFL4t5vfBo+rVgsMm699qnDBqG6ljl0wGMExzR
AEpwdlswC8PxcfVLEcYPW9heBFJlHZ7IrghTnfUkOPVbXpf+4giO1CVhd0rD6m68Np8N5CJ5bNG0
ZK4GaH2x7sCjGxoiHDrVEXzqC+rhuXqaWZs6sPOIBRfnoE2BKp+E5axtD0jmF4muwpvSK15PQPn2
K0O7sD0jzsGOQGz9j555KA0F0TY/K5LSD+sxClIPK0nyqOkIkqH/V1CoEXM4aZh+Tx7pasQnv5Po
tb53oFplnyGjoRzKBTgw1Un0ZN3RDwP8id6tu3l2doLGl0FaA2aSNyCK/Exzclybh+XAWG1isvYM
m0cGiS9il3esjZkcUKSLzM07uEhMEBuTkyprt6wOi8fecJh/LjwxyZXJSmf6UfTTo6rpL5U/B6jz
Pfk23whoR4ZQkBtRhUtxH2m3lQs2AuERbNolVt0OdnflbF+MV8YLDroegIx5KNwobE5SUA5exOjV
vmW90wNHkP0HdA7gN9i5x6DKHW3EKRWsRM6yryluisQp+yQux217YLKNeBhzJYokzK1xIMD9v05V
MCFNMQ4QkCkOmuq08w7Rf2MAcgCnh93v5EXHYbLZ5ndObWF4TPWM0o6fDW/wktbR2DdGx251IF4z
egCrxAQmHoIBaq9iT/A5RFs6JX6LQ5SgZl91i6/lq/1og9z5Vdmf5a/uTv3VeMZlu0M1kb00D80H
20P8xQqVTscezkMFmgfNC7oJ3a42JwdsDzV+dfh+YsiNqjw8KFClnUAdWMbTEji1v8PHjuzTeXbk
BwyjCRVCTTUAOCAYHPlLeu5qr4/8/kk6LkGDyofpHCsN/YimAc8SguBvyFjdZ/RazkH1g9tee5dC
NtwSlext/OrD5oFWnWTwGOVMwLdqI59cGWtzlp/HGIbPR38rn9IM6aHHH6pv0K9ZskFEaFxMxmRg
WDcJH0vjd0cl91h6aECEriyKpNpJuTHYdDjyG/JyhXuAx+B7Sr+7e4XCYLPrGxUDA2erwo4EB9gR
hztK7fh1uvCCQOmftWv/Cv+28ZTM5i18Wb/kQ4xp6yKfu/tO9+fqLX4svPJJOLJ4Sk7o0nRKhZ4H
Qg6T8th/w4X1Ig5cJi/3aDXwEX7JHAgsK/DgyT4SkvzafeAqhseG1/7U3TNV5/HUV1eDnyba1Q9T
iMN0F79rn+ITgL/X6EvEIdf4eHeG3GOuxhvfxCEKBbJx/1DwPBROr/fjwYRubpdfEDz3PEN6Prv5
pYTf4yF7Hp6nZ9ZMvPnNT/ecXmnMYDtjJhP84R0GDRKODzLW0tckYxblDtMlj9wsUBiCIM2g3VA/
hJ155qwP/aEIrBBntPgq3MbXUdzv4bIK79nhDksgzTgL7ew+8YZL/mul/FOQtzn9Nb9WQftFUCHj
q5csTELpRoOGH/exOC538rm9DR/FffM88gOYaAcYD90LZ/2B6NIPftcKeMGr1toibar0Xp96HFMB
m5wgC2MOVLs597Pb/rYekxCbyIHUotft3dLByXitGggn86Jds6cmnD+30mGTTQsjNFeZfnegL1Ni
T+XgwkdSMu2ys/kAOy0PZBYHC1hYWxBY4hyLS6LixHXaV2E+mk3AJZZBwc/9aba/T7CwTqfvk/TI
utz9jhyRLhJ5Ej3clv19pvP3pLd/U3nI6n+Vcv698rAUSdM1Q7I0Td4rk79UHgxkVwCM6W8JPgWt
OQ2fYgME93VczN0Z40sw2i8geu3Gxftuv5w0+3T/wmly6Fw0EFRprbf4bN/cKKBZdKwDDLgQatNL
eiBP2/n6Yj5ltwHMK5o7mVZu2WsBl0kzByL3AqVDaHmcaPZw2P/qExkNbun80EktHrwn+wcDnTed
tNfqcN43jRczaEKawAs+x2J02LX4MEGc2VP8JizvlvNIVgzVkVf40oF71/0VUU9fr4wE/OiIw92t
71YPHbor0g6ONF1mKHiWB07jAbmWrd2tb0YQ3+aQa80Vb90JoSvIPuN3dEo80KDn3p3PIAG87m74
lG/TCQT2TfLaMA44YhztmNzNbhk2v60jUSK2aKMyOKV+dsRW48k2qvTjOzs6b/T3tku8/ZDReq+j
SwDsfTGC6lO45CHx5a70yaY/YEdPD/hz5uKmjLVcLRyZq4Ca9giCCTQX4P2Vpzn7mE3bCAXFLSzb
uo5OfeDBBbdZ/3/LObw2P9Xj0P38DJfP5n+Ebt3YP///j/leXY5V+v35jXa9+Kl+pZ/VJwJ2588f
D5/DX/74r1PAfXLIv/v3uZ/4N02SFRHvg6pa4EEtnUfy/879pL9p+F2Z7pkaUm5JlkjP+4eaXfyb
gRvK2v9Hswgy5P/6x9zP+Jup6hrqeATtmkEA539n7ifJ/xIwSLyirOuiyABS1Zl5/tORgOpJqCLr
Ry+n/rDmzMMXM26dqoTLsmD2BDrGLa7NMr0ACQC7R7u0BBO/ScyUh3xUA68jAsWoQhqkb49iMm0e
eNmxUQ1ySaeLBesBmubuf4MUQnrKemJrBuBSRrCci5RRBIgQ7dctUDH18WWFreQvsZG5pCoRe65E
wxH8SsFegx1Lo1KflQWDDqwkKJ8a5omxdmB2pkq/5gH7vbrsHieoIDLoPLhcd9EoPSv6XH9qZJM2
lXrZ1Aj9BAvOdapGpvew8pciIiiPs6Ugq0upiMMjIl0FQKgmsS9ItMEEq+7L+sZVyTFzh8qabCvq
H0rt3FdANowONatYrecuKjtgKp6KWN/JDU0KW6N8z5qNwjVrACpD1KzkTHeRlYgGozQ5R1sxd0xT
oKqRfwAazjQxn2doyXmV3irVjCZEnRgclZkr0VpkSujQQUTxS8U6JEUy5mfp1GdJfrCsrXoao+wc
V+LDnBe7Z60EMKtbobqwxUnZwqBph4guqEAMTGrUHBUHpvzOVzpAWk1/TKW+unTteCg2AERc0xPp
LT043EuZJMoZm8HU4EiNhCYLRola4i8P2b+5pSTAVXzm/upzMPDmSrpiWoahif/qcxCLXk3xJX6x
npY9FT0yqRiq6CbifGqEgl2lRcXb5vNlHE2/sQREj0Zr0RO9q2wTZcUd8653YYK9VjvzDVPGhJqE
r5H0ZY+XGy12J0g4LFhyFXVAB7SSyGFMiVS3M1xvGBUoo1tJ6eglZ6LQoNPSiuVfysR+j0Q8yHOa
/JAYOo4uI0VrP19TZDyXeFkf0tkSPJQ9gbwNsI/VDWGVhW2iicBCE+RM046/NutY6yh3WSxufhoZ
9Aa7Yjco1GH08nWrAqITaXGVBeWW1pwt3JN2rQ23bLwYJYhc/BRnMrKXa5ur26GV8zxAVtmvvTui
FCUehQtzqWbS6goYREMmoWtgslS3iIX+/K2u+A069t6MIDKZdfZr0eXZz/AScmYlsPZwKEeaEpgy
cJPepBkZOuupkTIFxETvSq3GezbzNtdNzyQe1bFbi1seWGdhEUH/YHpkIZod/7y5TZVx3Zlcab0E
XSUH14+FYH8Au9+VPN0TowfOJ0E5o3YU/mh9JhQtjHW7kStUlsDc7YLQ8hLnzRioCGodCXcbBhMm
0zstRCcVKG4ZCqYWupBEWwOVZCkmSCRFTak3Li1O+qgIVGha1GIQATo2stquNoQ8JHhiMTOanCx8
dkL63q7t1Zz51mmqbYc/n4VMokWdo7q1uxzTuNIuNN5WBicjI+ZH3n8FhV3pYxuOKxo9Uu2elvRZ
4HH3WUJTrdfzG+Cx3k2THGI8xMtcrIK5FfkFCSR7ycndhJUXci6c8rau0dpM8xmET0WIGpLIqPiQ
Jo7kPy+GTI9ntQYNm6Htk2MGWKpJPV1zOEkjRIHGxKRJNtYEKTe0FF6hhRaBzJ721QADiX4MT2FN
WkXHFlESkojtPiaPqT1P+ppj5KbE7tb2NJlGWESVFQykEjnaFAhSf8W8xdxRxanSSg3JpvKLBrNt
NIdfYks1jPRf9bZNOYlE4DgZ+0usy0yfFKKt44K9QQ8+2M7MmH91/1lNdXk1UH3TYB3LNMbKGgul
b8yIyJSh3uPj5FdiLE1XR3luTUbrTGp+lavfaJ4X7D2hPNYcjQNZKK2MKDSWEqRXEruovpIvldiH
i2zVroZ/IF0Lng6CmLYB06ai8QjWcnFswVYQ9tA+WhmuqhzWAuwcYElY+l2hxM2ip6eJOyAYtPap
R1LMr0YR2MwasWfkpg7tOyYydTC/cDITlo02R0L0A21EvLVFT+SB1cNgael5Og27c5kzWhfwIkQJ
bLQGrBpzUhqTRJFKd15xGnUVQ5Y/P7RSmU9TpdHxmxoHcrEa/kJfwA8yexOxGOdNGRh+c2FvGJMx
u8+Wm08Dw3NIelwR/UsvmlHIbCXKpexu4wkvlPSSTxvz8zz/XLLxqDWcaWneb6cs0n7lBpJlHEso
nLu7qLfmQNYrEZnJIOEmHl6XrgeCP0evc7NoXqKjAgZR5inN3J7rAUeU0vB2R7mKw70b+nDMGaD1
GQQIgK9gYSzluwCngLSzRlQiix/VkoaFFCOsVDihE83cgOtkTJ/FYDBIHpAzgnj64Seeayuox/5e
0sbWt1qFsa+gI1hYthMy5513i4hD3dkpqbBe5ohLmWQHppTbHv0VxV6k0KT1Mo9cuySjvW6oDBB8
4L/vMCjNFsBvNMnQHjLudJBVPQmRFTi/Ae9GjPzEGYH1e3/uEB7ex3Fjzt4XJDIofPmUFbSHCVbx
WslfCFiPj2k8g9lp+9TrG75aHQEcgebEYNxX1yheWAaVVjALEWZgIxbJKt1+xY3M1yhcNx3hHkeK
lrXNg5IfRsdvfGyEyF40AqfaUQpqWJ7OgLDxz2FMLWnZitTedyVfOOi06fh3GU529MVkxxxz5d4S
IdHu+YjLngwL4hZ0cKR+mcpWuiIACrMYuDd1DtvNnCBYKLVMxaXxEYg+VYGEzWXcEMqKR2ztH6vA
C+pRgwBkkwNckDvBV3kfoz4/xFX3gZDIKZB8BPFics+SzBCX3hjXtc8joXGNmyMs9Q7QGUi2litX
IiFBI1KQoigTmyTAgSAaUuwK42L6apoYftNqYP3ST1g1Ctr6iPl+LYxAaPSb2S18u/3X1fc99Eis
aSBBLYR2oYEYM4uX+BFm4WHoL7KhkW0G2d7RSjMHRtHDVE/4HPR7IBm41Xbi4he35jUFov3nR5Ax
mijxysqI0XEeYd7vG1EJF2FysRIE0G9ZxGFZCbcN+HYWPSF8A3eW6QuXgl4F0W+qIGYeUXmfdiib
/tQRPQumnlnHXBaNW0fDS67o8Kw3qDJ13TIEgF5r4SRwlYHK0NqUe3GLPkUZ2QxvHTrmbDy1Unvd
LGQ+TSsJgE/3ESp/p0FFbG6DbxgtO0lFdBHjYH7CUxVW/cSoFqpCB0n5aVbdelVxokXjBfKLXy/5
gyxNDH0oB0As5UzzJihkMvU4hJ2bQGg0xq8nTJvIZA0YW3IvrQ662ZV88joXm9Oo3WaBrLYxS7/h
Xz2Rm8QvFHbIse20Q66y2elj4BTK8kDwHLOGotsCZZ6mO33inuec60GQINnWPdhnONv113xZmluU
KBcIj2ekMdYpkWC85AKJyDFkWtqlR2XQat+Mhyteb8s3ijZFCTReEUyTZ1kx30xapvZ5OZDpR/6B
Pe0Ze8rCJ0EDS0qYwQ5d5WglMcMVE+bBujZ+lAALeUSk1xqNGXqtufcUhQ0Gd2qwqoTQiFaG+qtJ
gzxem0ehYDqZlZQww7Qn+8BtvEqzjtBdfxSZluZ8FuxewRCoGpjZdaIvEPaJ32orMK0zZcbJu0I8
TodDkj6JyiTCwWe4nY0TQCtojU07rlwZbNdBh2rA+kWva1AElv3w2WxK9BhR7oS9kBosOM6VYJyz
NKaCbOm1DIGJYtPq7zIYHreP+EzN81QGeZZRLrXJNR61Q4kx0Uy0oDSkV1J+t5Nad9TUhFnt+ell
V1oAUaGxxRFg6zRDujkkh62BML5V5ugz00slzrUda1W9aEHS9P2x6HXXWkCcLb0an5DaXfiUPSUt
Q8WBNPhtz2/JGggm7frVA7njZFZiYNG/jFzqz8A6XtSGlIkhFe+2ZryWg/IpsvFrdVb1RdR/9Y31
nsbLmxiJx3bs3sVJfOnV76FUapyqbId1Mn12ZNCV1kZzB4MrXJCXbw1SCGXTjkduJi8yyVokvONH
FUhJaOL6OBRoULq9UYRhdsgK+TSkxpkdIm7SZnC7MudH2oCotNZYO1FOUhQCRLBEmuQlVkSLmvc3
paDWHLefUeXVgunoHGlEihHtTJVJENzJxANsdnI495mMRyBjS2xBeYym/Lrpg9/ICdhaHWHMOrds
2KGmdat1ENdBsnFtoa6LBowPbVwc5q36AJr5qseF6s3bFoXz5mrEmqBf9ZYNsGDal68i4VpqarhG
S/GYG+pF77ujDjFXbQxK8+2BnNCzMDBOMqo7rWJ/hg6WcENiiVRx/YBrKBGpwMNu6ax+lAqVmzRF
XmlmD1OX4hAcYDfNy/qZGN3F2o7LZr4anSzg6Cjeh92JEnHtgTPNGfJiOlmkfjpscnzUDXa8sbLH
16jCwyb3s69ohJIgWnbTnKqyK/cjfrfepRLv0MqcIqj1trpiHCUpm1c6TjNj4Gn9SHS2fLn2KRRM
tZu48hZBetjUN9HgaRil5DCbG+qa7iOuZOUqAjs/KGoCd5VrWwUEAkEpA0FGsYOCHldAX0MYabUC
nWAmu7OGRbCNcYDjp4Xabm9HfFgdltCVtQc4OCBPdEcasTMjjEJiT4aPWeCiq+srkszYMzcNzatE
vx5ridPk+oKqvruuefLSSNa1m6NPrv2HVpvxPGQoleZtesdim95Q4Z6KcY6eZM6cmfhrGDqyXeea
eF0SBWfDBjDLWNZAZMfb1nO126g3x4yGN6SnxEQWzQXSHXL/6LvNtO6e+gX/CsL4Ys2CbKEWMUcE
OzJrZMTDKANkhD7sQklWYIXQyoPJTGV4aymvvRJkDdHoTyIxleRiNabHh4uMl5kaHclWwmcQ9tKI
nEHZ3DhWU3/bSAYz9IZfjiDRo0mo/Ws5jPttOCNMe4Yx+m6OOOFai8+bIYeDDre2WCrDTfrSHTFg
tAMuaChUHMJC/bGSa40jpMGt3TlL+i4Ry2Wj3xxtDqhHfZxXn3OCuVXX3MQN8XJNQkKTqr7Gft6N
RO0DJB+WF9YVE19GXmH63ZLQR9AO9LoKyvCalyUUVIG0BG4SccmQMec7YQZaWNG0pb3UmXVoBIY7
Rg9tp+J0VOp2PWI8pQcg3c5IUljB+BR0tXRzrh6x+MrBTfttvYcFkuzlYNxjEtO8a+n4tdbJd62o
R/IN2bUw9yENeM/C3Uht49mLRBgAQrUqt83KmqNsZfjuplMDYhELIgvdct3etYWlfanEihdnYulA
sltOnWoyzQHoDIWo9YViRGCXkM1umG8FZxlJLebgrMSt2LTX2wg2B0g2+vruCbHCQx2r8kc9JLQt
pbodsZ0ODhDm0mtR2Bq9HoqtfpKi/ruUHvb5pQOeNSYkZ1lAlDdCuIjllf6SfEZ3BD/llXF+KtfY
Oq1YjDpleIDvVAQKsYoOYbfE+an55DGW4he5VBG+VNE8KEL6qNcj2mRJl8I1hlxYLwqbNP5WuSn5
uZkS2sZcMg/WRm2JE/zWGbPXtFCE+0lxAYxxXBENuJPcvkhPx5dgdKzN6/YXrgEWOhKLxqlgyygo
52bNnrNqADPekJipSZUB8pHSTX3MVehfZGnAwF1wvE1C9czV8iiEEkeAv9TocPgIYqXZLpOFBLvR
f3NUG84yNtdC4OLNwQbAZMMK/wI0Tz7XFtv8KeN31vJYWRi80ko5yr0G+98idID4BLyuZN8qc5HQ
rW/ET0fA+3rMTMkQGnH1LGEIZGeY3W+a9hvtCQhzWfpZOuKoFtODD4o/31xI0UjZjM9fM1uz2aBb
5NCxWxM1JbSnqzbWr5Vs/W5kEXlgLD53QPx5VlPSPPNf2TCmDIWmn3bE/FGx6R3AidsztCU/o71t
s35yxRh72VZbrjzocCdq4ZrnYCGyMRRJyR7T7XVkKCJXfX1nsj1J77GtHPSE87Xb8+A7A3SSphd6
MIkdrTCmLbfbxGKPOUSOmlLLzxAJfbXun3aaLGxwgm12DzQZsccy6tdzDqsrxr0EfkF6XZMBD+Ge
A77wyyg3FAL9eEjGxESZUgD5SttAmGLZNtR+ORBI8k5uCoGjoyZycYq/+6UjN0BOuzNmFRLboYG5
0R/bZCJxNZI6RbiX9CDMqHXK3rxVLZy2Kt2jFs3AyvUktEZTCPRhPfQW9mXCQG6ytlFpWfngVEKh
eCQvxjCa7kCqLdrWBFq5tX4m6e9CuXfebBCwmQ+gCorVxDssCoEUQf/tB/yAZqW9DgJRE6vJwbce
jOPW+6AJzGsyVb+gkFz7hbtGHiydzFwg/wP16lIvRVhpT5uMuUWUEeIokf5RLOhCFmp0cMCw63VC
6daB963CJnRNmuJJMFAD9Kn4JGCSexFx6eC6BfpMNu1hSHYp3tj51cw4W8jmewKc9osi0vjcJU32
axrOOlL7+76ZX83N0I9iepdafCCxhWJslmNkY+KiAzNAvDGO8psQCdbBAOFCTmsCI5fbtxqWlxbU
6b3Sth8dfIWLlYLxA+bVArk1ioOgEFtkZMNDFqtKkDfAsIlX+YrJjzgSGKsdxgVP4lKv0aNFmc1b
yiTdXKKXtZsAxeaVyX2KYuRxWVWkrgh4+466D8GOfIppaPwqtjobFOue1wUbuotWDDM9Jym9lGLq
+ZVAKADW0wQcxNDCOVWip0xdYS+WQZ3LAEuZ4DEUoNnOZPYRQ9dn1M/oOTD0+JIcv0pC78VNrZyT
Sr52KbLaSkGm0e7egoEb368px9hZ6NeoRgMgzO1hWw39EpVg/pSy/JgGA3cg8/LJMn8xBPshDXzy
WVHZxSDMV2x5NG3dVh472LdOam1Pyg7w1jV58If9g9U2wDE6dW6gIrvKZOY/GkolTEZlt7+JFf+O
jsoZOq1Dg8b8Z8teunp4VeVEfdFG9ThW+ndSztZzl9erZwAFP6+gGxnll60nmtsvuh9k4dH8xuaM
XkKBU/xnifDfsi/8zzQmfH6XKaCefujSX8Nf94oS6/u/bFL+BbP1v7rP+H//R/WvX/KPTaRh4J7f
sVqmiMtAEf9zEyn/TTIMzAlsGmFxmfsO8B+LSPlvlgxPSxQ1FeEAyKv/XERaLCJ3bwIWBINJufjf
w2qZ/yRO0AgPZN8j6yL/FpQvw/wnzhRLD43OsvgRxZ3wkkMeKoxn2AvDGVB4OGtCf1HGUqYoQ8+x
15GYfdHF7rVlRJGZ7tXm/Kfu3CtQqWO6TkUKhUVxBIrUSJrvVhFwXFzObxj+96MUieIK1kbfR/Zy
q7JQjMHIiOLqVxXwOk1jqdIRYKnR0qxL3t/TD/1oKlAEq70kej/f9f38lqrERTZ7rU1T7fQZ24do
r8NnCnIVq/01Z7A57bV6uWRglKzoSdWEk7YM1PPp+j7qA56uvdZfKPoZj38VG8psmgFAoex36A7A
PiZOSsPQ7y71WcwSL95wmzH2VIf5A5AU0UAFwfUMvBxl70BWTZX9dO9KqjO1oWVHQ/PCVlNNZmgZ
exfDDI4MXlJgF0NFn23RraQEigQgiFkxQkA6bkX+lkfTcBBKuqSEGMu9axpon8wi51gv362UvAza
q2jvs6hwPiXUMGYsfcis+Dxp78lUtb/HaEfzHddtwKeg4H0dpYNggqVam1H1rGIjeEFuXXHv+Tqa
v+RPFxjjyVZKzHmDOB2SvVfMdXZ0JbUHwO6eLJTqXYl3wm8svEbbkYCgy0TjKZvwEuc/vWhUPMQC
29iOUJ5GWQWGSUPr6lLLyqCQPqCxoqTuNZKmeKXVetdRWENHGM9kPjzUJD2DhIVy0B97Ub8wIODW
3XtnPlwZrTSh8sD6O7prfX5fAHruPTcQcFpV2vCFdlzY+3JxV2kDymKgWi0S1WJ00BS6B2WElpqt
JcGJtRQIwuiXfXlNM8K8830OUKeocJnHh2A5pRP4MRdvGYuBfX7QWqQWMscxnZ7hgsqQgdV9fyvQ
G26agMJ3n0QIjCTWYqtJH2ZKMaW1aXcVkVOqNgaLZp4nTTnpjDb+LMO1hmtMAk89a+DM+7z/EfaJ
yMJoRN1nJPo+LYEK/z3u8xOdrHcY/dUVkzb/6kDkR8OexTernxyyfWsN7/0sHxm7vg2MZ6jLvlKR
V0sGC5Z25XMq5+tiSXf1SHe9AmMgHq5nm/GL2IXY6fYpUME4SNznQisDIgWn+6FI+5+K0VGj4PTr
kuSkYay2yZl1h0hkzhTC73rBolPsMygSR4393ttnU2PCdsEAPdkz/MyVtiYWarTC3YWo6o1gq1p/
VKtMPI2VyoBED6J9V6jj3i4z4ltblH4rSPJun5lJ+/SM7fX7VK3kZDQ7dm2fsRGRed7qc7fP3qx9
CgdALXosGMy1+4RuY1TXLoyf/uDs6n2Ox/jstZJWdm1ZgrNnn/bF6VO9T/+GfQ4IjA+CDpNBwpK+
4aoYMDSZGnb7/DD7+yRRc+TZfExmw+2BE10ToY8PQhEhpYNOx9olah7FOQvoFKn69nmlzOCSZ1Nn
zCzjB1Bn1V5b9TXCY+3G2voZNy09UYVfoAOyiIuCnL8cMnw8tMf9BLQlGbdkv/EXkr4mkkBDgl9g
iG8DtatzVpH0zkNT+nWD6MuMzMpfe8UEnsczoE5gX4Av7xsu2NUZ2k8WpyLz51BflUcVysVNEYS3
KNYzJxbENkC98BgrK6/NKhdSmDCoQFG6E/8PdefRIzmyZem/0njr5gOVUSx641qHh8hQGyIkSaPW
4tfPZ1nAdFYWJhuzGWCAeoV6KcLd6aTZtXvP+c4UyWXqvTI2RQwMp23d1dprbtCvQASOL5/ZR8NR
zrfwSsbDSLxumm+SKGo5LllHa9cK8Q5Vn4ljjCaDPDcGr9NtkAoq4IRpmggrcjyz+zpIXsLqc5jT
B6OZ1g1omY1mudwT88Vvi3wbz+apSTJvw6Hxps1K8Ce9FQNDpU3epc8SGgQNP3yaFtjd3G92fdKw
ICS3ncYVr3L0MSa9eMO9tYpVPZoE3kA30uJ03VKbR5DHOCcCzF/HnmqIMH+qA8daCT2bl2kck1/Q
YwhOJBhiU5As2aPCRruArXTmLNJMZ+D9FjNehCulMd9Ig7CqBlzgZNS0PBvusjke2TYIt3HBQ6CL
AKOAPZW5VnNKtDRH/jst06gx9xPUYNp2Rb9pNEts4hxgS2J5qOkxcYekXHglRpohIk21hZxkASBf
9l2M6HV6G2tnWcAaTwbYa8OkmNWNPMUyL/d+rKWbwWSO1Ltut3XUZtlqXkN4KmdibniHKQnhim1D
UkBrJ6suoqPmibswE5+IPwrijCYQDDA67I5v2isCsJFwnbAGKxyyHikC33DQI/mW1DnyWhjZm0or
br00NGEgiBeq5fTWjKpdS1hP2kff04irjSUo7xTDB2w5EDWUo2Z6Kjy9YmXqPyZahj1baRxOH1OI
MjctXzwIBEaeXySxXhu9yV/9VaUzwZxWU2GQcdHZ6BvS9grUotvEKPJji9AcL2JTqGKiYuR4tEgP
UEHt+JwtUMSRRB/A7rk2Gpae+udQMv9AEFJsRqG/965jr2a29M0Y85UExCb3c/fBrhTFQXDK3Fw7
ZU60hrbmryGSnxKXhpWtR3d0/lFIuXSXCKPSAvPY86vI+q3zDAejz25HtaaZgi61pqNEcjFEucw1
jMa2b6cahaQzo4sshvoUpz6WGy0/1vu4627Yp2EJM2InDJ2SqGa4XPtnu3C4JGmL3gCO9V4r4mEP
F3Knj0l7DJIRjGqOB8E2zFOkYTu02Raslh636UKBdHMjIoys3owrT3PSbTfoHm+ugII0HBqvrLZw
rdZ+1Sr/ecBfarzHTIOv1M63UP83eijfjVRwyBc9xPbmAmLhI5ZM+4ApYRsd6tt5Kj+cYLpPp3xg
XtK1W1/M+SJi3EP85nQTi/Gu1tKPGh4922LdMa8KIu8jFrQPRer3a7/FD6kwo7qYGKoxE44n71pN
8tN27dssB+g+CW+lJTAgbIti0y/FiZ6PUJvinXTs01TYRHRa9mdX+++YUum5sMBn5mK2HcgjiA3o
FkomwB2cHL3npgtj8hub9xL61qrKph/91AS7OeqOQxy19yLW7H3uGkw55J3P54JWm1qVRxpaGa9J
q8pXXC08GW1Wb5u4Pcyuiem1nrsDiEKWskbsQa4x3IuCGxccySrxKgOxzRBtwgQpM+dUHg2CmnpH
bmRWnAxvwHHXh6+CthYTp+5kNuwXhCJqoFVtxcu9DpTudSTvKlheMRemcc5aIfwNTfHNAMbZG717
uuU/b41FS28g7frmkLQdwp3O30D2h/2GJSQhfQ92IWs9uQfYwGipMoqO9wOjyjAZ3Lsi1Z8nTs3o
T3R6pw3GG4Aw6w6766TJVeEnzxQ14kYU2pnNhDwcMdln3Y5KpoAlCQCgzcw+nxmzAUFxqvY9SVfM
J5clkTCBft+H3GqwJKiGqqJee7cwpsHcdDdmR0Kc16W3mYmBxKCtcBa9/yOcXwerLddVY9wE5G8h
kM5A7q6aibGJKevvQAvTc856W4ty3UnxypDH3ZtIKzMbdG1qVPFGM1BOK8p/kjg+ff2B9mI4cl4B
DTGanD4QbzUkntEEr+pjYns3vW1sXHgq7HMAPh1H4jLJ/WNo5bRBZfY9dzZRI8UwntuqRvdhzmSX
Jd3MhKhHukFjiacs1Q7FUO7mLECeNkzfRq4dgq6N15ObX1NLu8iJYFQggPIIQx7inX2ITROvRV8B
VJ3LDVInb20G5atV28jH+uyOetInfc/0FknaneXgYXujb/48QXeNbDbRwauJ667QQsxxeU1byjDw
MKd+cG46XesOhgAO4pIq0xnVym3qHAAqOQ1anXy2Dm0nHx3Fppyxd0jLKa9x3l9ap3xX6j3TaqDZ
4bbuIMSwAeHfaXqwamIYsQn1JWgpBqa+Cz2K0+hajcesqOAJJeqKUCN3VRsDAtCu0m5692Eg/Gdt
pYqwEj8xJUAAGivk1Tgaa1rHhBSWznjORpJ7zJbByMR6sQIr9F7oBdb6ajuE7P7eZHVLjaw5nEj9
12xXX4OLM8oiTydpISsC8NqawG1fyTM5EVO2Nl0/ublJ6wTmEDj1lBMAkYLt7UyIqMjQ6YSD9+ro
Npa12P4KxxwfZYzGqHTENfQKLAqx+eL4YXlAEGjyVz0sC5n3JAvf2lblj6osxKNetl9WqrWbOqi2
cD8ww6KhhdGfflXzSORx8KwPkOjnPvnBuao4cKYCe+pU5HjVuQf2hTOMk6HFx+dmoQrGLQbFR+SC
QJ6+acmXovHlE6TlIGxyjYSWkyk+vUpb2Zb55QjjozOh6IGEtRFGxj9kaR7CgrqjSQJazk3/EhWk
yTFPyCiG6/NUtg9VNd74mdVu0M2x+XbJq5X1n7BMjEXnJHdNMdaQbol3Ze1HirCpp85aGXE3/yD5
ejuWzu1AsMgpzbSM2JkWPAig2U22jCQizHZgDfFS7yC8kU5ER7/XdAZk/+DW6qhKd32uU3JDx0Wf
7HEmQEKbWxXJhtmRaRbnybhMlofaRtE5JDJfaV7WEQtRx2tRBJ8MXVjTA4sZTLVJyYY++H10SwYI
I3EF6tIcDq8hhWQZvIncI8Osoy2b6ywJftFem46MRK0Vx8zoaaOU5r6stbeiehUubY3JQhY0+PNN
6AcEuwAlBmnbH/QhJ2QCKVnoz5swYtg+pPgkQ6kx7UPfkhXylni5W0DT7SqeOB9mQp1bAliTInbs
dRS4RK7KnAnRgHlHj9E129yWFULEKToPkziRs6Pvmiq/DnQlaHfW5drsAlTRHWJHrUV+mRA7WpZg
CwP4PIEZ7UKqWW4X8wU4BdKFwUlQdlervtKN/ZBgWw5nlpipN89WGZmI9fJXNw8HgFjdveO0chuZ
Gm3LZ2Jq7dI+odwktK1JtzN2ae77e8RW5Ldxk9YSMGSecpiY+sAj1MEp1qYODUI3cITOSDnqQUeG
NbrJE6KoTRuh/WvC7LGIvDutLPyrk76m0h43Iutws2ayXxj+sCrTKV3VJsGeWmm958QqrXLBYh8J
6yRMxB/Cch80KY2tBfKe5o1b3nn3QaYyk/3sPQun+96j/91P70DzAP2WdXoiI5pWC0tASyHsGra2
qRnYqz3EICkOzyeHJDPkxJvXh9gzgL72HgFofUXyrozfgkRDZjHLOzgywSZ3FcEnSbdT352JSzIW
SZ1+wGDCY2MAaR+KcF11Ytp4z0U1zruC8FSOt85JIt1mDIklrI6j6BIRuCdlufZqdLlDZBLVqpP5
mc7hU83w/silxiGKcwIZnObfI1N9QkTYrmS4j9O43GYRCbZgN5ec8w5jJyxWGCaqU1kK9ALDtKjn
6a3Uok/CWjoiB9kjTDIrF73ooo0bZ9vOSvQX3tyLGvVAh1vI0hMvTg3fTRvQ6xOoPPuM84lZQb7a
14RmA8rWhvKptwCrk1IK4YyQIjPCcercWBZHsBo1/bHT3OAyqH9pSfNaWZykYjzNHXWbCLAsdKTX
GJ7qdkn48V3eZGuE3+a+KJKL0Y1AQ7H0FQ7486BBdaFP4xZdEha5YnwMwxBIuFlH64AIoM0gymfi
zmtqcjRVBY7PoLKPDq0/s05pAroFuh+DCf3gDTc2MMRDQk9tUdBvjDPm4PLGYNYMdjVO4Dr3qIWt
D84OPcTMtZlE6N3MjKQ2T1kVRpGfYoqKRshmUyPRumoEfUqRrePZas6Fm786eXA/OzCR6oDUxlJi
CbPjV10bKaBa7WlOeYT7pOTmht9UVCBRGMFtIt8513N5FVkerJHSBKu0Y+dIEWZOGqvfBGJ42dCK
C3PthSpSIN+zMUUlabYPeo4ahN2gj6qtL99LsIdpWA5LdttDUM2bfgyvth7QmNBIwxkaG+Nm5V6F
yF5KYluWYGy4Ho1AqEcUp0DB2skHvedGaUWCSToPT9oQTmeDQ+sKbjkPiRUcUcAI2ki4WnQtalCs
vCCjejQd/PVt3EzbGprgKms4mQdNd8GQwPi/0o9ZbpQvRvjMJyMcCRqFEmgnkfPY0nM+R5XxFWpc
XBNXYmCwiYQpCDpOSwkn4Ejb5gP+9rjLWnpZJRT0IuHgYuT10RuQ2JWsoBVYu0BwEuXxndunOiRE
UA9AUIQsyw3WG2PT2LqxneLAOzpUFy0LX1LKatuUkOJjEW+KlPia0qJGrTUH/FXR36MioDedxFC4
fK/aFBlZ5FMUn0SDkqVNAJ3Z8MMXg0HJPslqEzvpSHJtsO7AttMKyIxNtAJ7Zoxf0xxCWUSBu56c
apegNV1EGdwMrXb3RI8J8oPT/DRR+BN+ycx/GN8Q6JYk3WUUa0PkL8eAYT2nufMUVdq+a2YVU99+
dw5W335qn+fcvMtkutcxhrtRSNtWDC0QR86YmSWf7ZD2ALDOdhMDGSvRUa/TEWe6Oz5Y5qZsp3Oq
5ZfEm8MbYOLrHsHhOYfsunQj/50y7CuXUfPznLwkGp4nyGDG7kW1cak5HDZMzhaWNcSbXlb3gtQC
tNY15vosXLFWZKuMwTnKzSs6tl3eeeA9Uk7U2KM8oOd6sTIIQbvyxMcLz4RnnlTuIogRUrvZ6OyG
qoITk2kbGn8hXtER8E+C7Z9Ix7VUwj3L2tZ0Jraw7w+FYqwxUjtXvZZcG236kefkwupOs9eG2wkj
wFHyMVdR4dJ4BqpkgK1nty7WXoVczaVwiA1FbAY0VyZKd25q4UE4WbXpmV9fnSj96i2xqDLRPAEy
xLFqNq/qf4av9WQEi+kgOCpTVGmrpm8sIAFevMtHzgoVctFCMH0sQ6LdbH8++TNwATdsh3VeoZXR
vBxBKQ6ihV17Gjhh8zBDAMyCLL1oekcLSQxHjuWIvqOmOjieBc5NE3feNN2O+GUmkp5x/yBwEZEE
XFCyH8zYO9zeNg9ZOKSgAoqDUVdrTDMPVpd3+6mmwNdcDQmwC3SKvMGtXo/PXc2e2VhKCBrwIiDE
Fe4RJ7PZ46ekr0z7vnoqPRPovUcl3Fm7eWAkaiZip+xZMk/bvWcQoRaz9C6kg01oarJdW9YQFfMh
OyMZyIR4IoMk2eQF6hdk3/aPqEA9MTg6jX8Pv0h3bqKGE2g4UXLRJN2wAi5omTjKAYdG2n9EZYeJ
3k/eotQ9jUPvXcq5e8hHIprlZN/STsGtbiNNHEPObDmehdzhtCAx3c2UUKh7cFIktrN0srY8Ecd1
H+tXpyB7xeRUcJyrx9jCEoSYgBTxFwI8v+hykRXdkn1pxl7KEBjEe1xz2zj504A/T0kwIw9An4AT
doNQcRH5LjEilEHo6Yv+5PWM48ypa1atBvVCRF58MzIIj+uARV1u2rpKH4TqZmTRrW2zMgYobRt8
+wMVD9Th8Lm31HMfZaTATJyZ4+YU1CSJhERKLU2nfApHbVyXE2zWXnw0oyYetMp9wp/wYbnC5gQU
mCuzi5CBlNVLb4wkstmatiNYdDfXmEO8bOJcGpQX6vHuXjPo5Uk3POdsI06RJg/kzzwWHi8GyZQg
vwBOT6chujBgEWLQktE9AtR1ooQ2TvAUiTY+BEPJJmrRTUsj79pFqK1GW8an0vCwfLsyWLfKuzcq
Fx9a0nVccc5tonyTKqefpW6qHvOfoVyAs/IDWuKOtihwTeUU7KiBYuUdLDERemmMVI5EDvg6G7T/
9T4J5hOHZBrtlS6XQXwOsCR2yptYtGG0Ipl8lUhwZ/XYBEs7LvAy1vW7NxVbUj5WJH+wcm0MvKt0
PpQLUvkhfwpeJyySBVZJG4kCh5vizcdECRDb+OmpzNnH2p8+y7B7HklskBepXJiNz87jAAzSlUOz
wKpZEEuzrOmkL+s27+AbEq43KG/nqFyeBXZPevoUUcoBSoxMRcXOPGVU/tBEOUUz5Rlt5xjzHHgL
2N5n9NvuIWNApRVYvoJ2vncKO18TcWYRrgrGeqAJG8TQnSDErtuANTsNvzjI9MdsY9aWdcqR00VK
V6fpAQcz+zAiuDPM4T2xXqIO6xMyPsYU0SAwYqDSm9N3qRH/SEQ8KH0FZ4pvdI9hGRYCFrl5OnCD
L8kgHU84MiAp5zV6wAbBjm4xgLZYAGelGqRux1KLkHBUisIMaSHHBADZSm2IFuVT+lG202KKUaVI
9JEm2kqjWCBWrJVqEQH5CefIdeqpaYVSNvpIHNm2Ok5MiH+G+MVDVTbR76wk05+6z15HK4PfpxST
LdLJEAllorSUjVJVOhwNlcryP0OyR0tOi5CbTBZM5rRH8pXvs4JFpelpf2keYtCSNJ+YKe3G1Kan
pu4w5quX7keCEdJgNVRnMuyqVdcqYs9EK6+aYZ43PReEjn4hW7H+zyApAyutYKDKyWFbopeFfpcE
kpJVUy/JoXE4+tWMaSK7uUoayAur2EnXnPY6KYwbhHTjKc2LG20O7pUeBeMxEsqihPwRCussAhYe
K+fkxVcCeyExWoDJ0xuyys+yJRJDn77/pSzh/8+EJn9Daf5/lPqGadxFLfLzYv0FoPiHIGXfpG/N
fyzwzr/VX82vupT//Zf/kqbY/0YMgP8cVahrojWxUH785ZE3/m14Dr4lH4WJ7+q2+G80pq3/G5E/
JRfOeZtRpP3fgW+W928HPYrn8pvImmBj/t9Y5DHU/+pGdk0d3QytJtPVMer7UDL5/V+gGS5r+mBZ
3nc3aNtAt7bC+cEIk0FhBB3J1ZCCy5JEXPmOZ8zDc6tY1dnF4IGDWRNsfH2rS8RXwLyxOIj+zpQD
E4YUpCxlDSPdv3II/4+Uj5+f/Bf7tHrDvu2g4/Edz7FNhDV/f8PmWOhtGoKbDjEBb5uI3dKfkOEW
g7nsLf3RDxjPEQeDeyrE8Yr/5q5UopqY3q5vU5nrBKUaybiZyvQtDzHMu1hrui8jnTDFhUOzEEX3
wslaxSCTKTmpoX8TnzqSXlx9JqmGbg7q3K+cxgKCThNASs0frnvqivYr9Vndy0YitHBx3SJBSVYN
vjm/kHsdq/pKvayUWrYOSPrs5PiCRfA1aOp9V/OepzKHmk3+wNIASpdM+sL3M9zVES9TSn1SoOh1
kI+PxYSVa1YRSjLmS2qkngC4ITvAG/BUeSkxM22/1/T2tpME30NYjmb+sMlxLunRYFAF36HPX6DT
3MRx89F2zcIxWyaRQ/qBvI1xfMWE0mpqvJ4p18EpSoxSEox+yO0RAQxfhBzyVYSM7ru0D5AD9NGP
fiDrxEN/ydLoadMbNi/GRbygr5GgW8yPYfqeEw8gi/q2bTmibl09fWxV8AKii9Pg8CadFkzhkNi3
bQ2/0FI9j6bD3U2rzV13RfGki5yUjAFxZDSoyA6MV/P4CKl5zey8WOYFbNVxpHRLYjSa2m3D2100
xvBY2NN4RYJOaymzHgdjfO9FeRuRAIsJH8GznQ5nAzYss6WXUSumRZzZR79lzB9kdKvbEqkTpZ1m
t1ueJoe1ud3T2L5VV6DkvIhppb7tDHU+8Phx+TzcJblSvBj8TTOTb9HgPcSeL5Y/I0jCMN+Hbf6K
7pKs0otfdHeFh+2ka091m77N2nQsTJ4nXO4c1pFJL5zx4IS8FcYhu7wSR2niIwxVqE1Ov6U4FwOf
NLai78EGwIPZANir+e0W30gUwCVxijbqsWA/Gz7MdtxC9n60QnTYOl0s1bBKfHvpoMNciLI96XGw
LLpCUzFeqFYT9KbFSAeJOxinxmPrJxtXcy74hREwj3InjPJEv5JSLlwbOt+OGaLcimNnF3bApBSY
zvGjNyeaPs3Ju8HPe7Q7bDGMcSgXv93K5dj07FowOTLPuXhty93tW9x2mJ9o/DiEm6mfmmi3deMd
3ZjrnCXcMGktGHwCOytqc1mUpbkMsKPpwUTTUH7ThiLyTglhSLVYynlA9GDsc6zKQLjaNxp4BPkY
kuWLqWREYvFCJWW5Or9vi9008QXUZnrWsvgskZo5AoNal/Q++LOEDAn9mFOTOUS8WZAls2E+2PpI
4A3HXk7IO9rsYKDQhzCPf0zYt4coQFFV3yOs+B7IcQCfftWpJAFj8ExFER9hHu3NMHGYqA3aMjG5
wQsfGMjg82U7Bs5tZN80uvl/Upf5OnaY2vn5hUH4Ja8bH+3VQ+Yh5PNYPNa2rTEF4mzU8O2e0F+t
U11ntgFgXqrbstKCbM1CA9gBVidPwdpJuCO0E4qYnpQXfrfS07ehsy+5ir7ygp9hTOaFaiWoUBoO
AY9bVTF7QUwNZV7W9FZSFdJyxpr3QUKVhzKARUOluxSdPwCIYKEqHbOBATKctRhKX4S3UEiO9mZC
QO4vO/P1L7bGf+RdRlhm3jb/9S9DiSv/+uX953/9yzUNOBvkp+KbMH3Fmf5tkzOC1sWR1nyOA0Hu
NaykPr+J9O4OFc+bP/61gpSChNG/woma9VwaO+lMLFYCkbY8MFDVACNqQPQtLXv/89tTO9af3t1v
cGo7ixJGe/Unx/DnNs9uf0aPZaZ/7Oxw9+eXUh/0Hy/lmKoUcQ0KFVUN/LLb6+No9UZZfeaJ+TbP
7jn10x/x7MHXJVYjaK3ln19OaXj/8XoOzX3bo8pwbf23ONkAj2br6OnnmEHbzmcU3TzcMGybo9C6
Bwk5MdPCey02rsWcnDxj/h/KBUO9wO8f+Nc3oN7gLx84JeiNaJDs00PVR4L3sy3zQ2cx8vFPfmut
Feu5PwZufPnzB/87b1zdcJQm0MZ9UOOQ8vXf1b6V4VJWtJ+6bd+XDUAAZkzPwPGvf36Zf3y8n8UQ
gCVKTMujYlSsmV8+nmENtREPFEN+N31DVL8xU2Wqy+rbjIWSfQglZ8RJRNs7qfb55xfnEfrnxbUM
j3rMFoaubqq/v3oR6c3o6c0ntgNM68lbHIx30zx/oGK5tC41Q+BiXcm89M3Ex4h+B6dP8Rg6zgM5
GA+9Zl8iq1+RHIFHp5yOTk9IR9mtRiIuO6YU/REMEhsAeEsis7I0eqBUXlVUSFi+0o9hZqJrGMOD
aZXWOoBRyXA59otr3lrjsm2IFKXsiuZknSXteWqS77jMiZWw6q0RvcTKM0WMwoTXD9cT0Qtj6d4z
wIi3BMMMAL8PiWft9CEGXWdOJ6Nwj3Q5IHWY5b5j6LoQk8sUvou+Zea/9ka3y1x2ejEODGS07EJD
PWbNR+rVUpdBWKIalEbyqofaF9PQTecT/mrWN0MSXQI2oNTd+DL7pNTSOdPKb1OPmGiTY4XmMl6I
NmJIDBIg9MPvwsVuTE/EX0wBFn+OHOYii/LD7ACimqGMBACxtvlkjmt0LuTcAeoBPcEBeJv06UQS
had2m5FBb4aWJX9jlI0U18a0sBv9EYOjhbaA6BqxJLElXVJg2wgR24MqQZA/sJ6XojqKdDJp/Ubv
mV2Q8jEm35OevSNRHrO98LrPyvL2VnLsRh9Ln4symqoSDEGNeCEX7lqEJJXrEjJBqVPmpVb6mo0k
5QAFQZCBQnbOXIz6+PSr9laS7MjOuNaJiEaQgiBGEDcr2fgGr7pwxqcUhNKxcgmoX+jxth9SZ2WG
NAu7dL4m0Dxj/zUU6B+aeguG6I4V99IbxrVs7Ivj1hu9/RA2ZbwseH7q4CWPSH3ES8YIfvkzgK5o
UNj105VqiZNBA8GeAYANAhoL0oVrwiQyJ/sPm6LbrzovmpZSCe/xGLCDW9CYA/c5Lcar1TU/DKZN
ojGecx8mH9xhBnCXwVcE7/wmhSkxRfoaa/8iTedjXU6Pvdxr4AO6kidlLuQBN/ZutMdjP7mXwE3P
g6kjkhgf1c/KC+N4n2DMDL343HTTh1epERiRSV5LsKFnreSsnzKv4tK0Cshq5HuCyzYynB6nkjt+
HB9IEX4U5Ow5lG7IA31wDJEvD21Eqow7X3HOPvqs1a7BB6wn8Rxq0zYKylsfGopKCQwF+KPZpY6z
MnEo4duUY/MpIkWWKtj6pzI8+iZXd/J2U97rG5KRFqmXJ6SAqVuBhMSpfk9p2+AU5+6JozCAd/um
+clrlRdYt6IWB2D1XqFbGyzn2RqIWxow6aVBcnZ8nk7fys7uc4bXGGTHGjDQ1mGXcQlcsaLmabTz
78liCOJNwyHqz4X0LpEcrhlfSF/az5NIvtGIHbSuWJTkRda5s09WM5em9omi4rRCjcaPBzHETRi9
RTbxlRg9d40TUqul1tW0OUu5sFWqjl5+EpI0liB3NNqMOUDGjWa7Q7WU4mKUE0GcCctfJHZ9o1+R
JpKo2fKrf16v/7n32wbRHPQb2DA8plx/X60jrw1SS8qvCQIGDT3rc/DDszBLY2WliTh2/9PW66pi
4re9FzOOQ/ElfAv+3m8vGMMriTuRfIZ5yZlEgxfkJ9/yOmnGjWxoixUwqGwV6TjX3rMTMWfMvWfS
kde5DwB7eGDu9ANnITE2xrXvuOQ4sHaTXtBYNmaE18m3YLS4iIfyHDbua9mTDJRbLDFCu6tSd1u6
4QXZiwcTgb1o1gCVzPmNtOW37J1LQU6vejzcTh2HgrvZbdXgGF11iXBW+N7ZNe41rTp0Tv6R6uMW
8+Ud3cm3cSPVbE7yjaHxa5igml5yhPOPjbbdF/17OiTHoi+XFk+XytXM7PSMBRkSeHxoGkJCVZyw
1w9Pg+OhIeMZsvluFgymQV862hFN5N72bZwwOZV0UjsProRu53AqGxzfIniD0O62a7leOblOEuNC
xElIRUjOwruojFqzS3a27pIZ0P/oywhcjNtCNxweK2N8yDXAF3WP3Kxfa7CgZEZ0rC2SOzSGa1lF
3/AcKdb7/k4ZVaNg2KlfnCpBKnOVk5yd8oblOSq1LxmPdwnXJsu5/7spP3IYrYEDIN36WUsbUbNJ
uNi6y+JWM5m13HYzy3bVW91HOXgXqbFIieGBNOUrRD5O4I5Jbq3carE8icS7Ynfcai/Kclrb9nPl
89ad5CCYBqnzYNjIs5XZl9mQByedrmJCeIrmt8uTe3zBZQc0HWdK+SUSJOJnJ7Av0zBfnXq4a5py
h7597VvzmY13VWl8KQa92dw49mQE//nh+0efTVWEHD881XCzHUJy/v70BRJh5+RDQy6dbY4EaNEa
9Y2NILVOxcLx4r2g/Eax2N35snsYJ6JAWQ8KMpCtPD73HRT6/iGPohtFlfdOUdk+EQRgeTd/fp/G
Px9a9T6pW03+oTH522EkS2nMCNF/Ol1838pxWxhQewjCO5uB8cM9Fg9ypO+h1ikbBdzCqKfzn9/B
P5cpjzwg1inDIU7adH57AyIOfDJluxAt22DQ8wruzbmhrWDfBVbxPCgj8J9f0HHVj/z7QuWZuPIM
QTySh0nwt++mnzApYGMlFwYtBfkod6GLcYKz+dYUwPScFNYQUS9F68G/ciI0/vZAFlDf5Ks2iXaR
nkNEIYyxctltwk1r05BzXSs/9IWJnMA61TEUAp4Qi+prDdHxWxPZWzpXnIut8lCFGblyXu8iuamu
bG8a6aFRwTbhWqoKAmtvWidwgwou37+Rp+hvnW66C3VVYlefdlDe/XxNifB8Odn5xvbKc6Pc/pEq
Pyd72ktNu+0DBvmpSS90cD1xLI1LEtVkUcTVlufFX/swzKCKudgGhtpd/oRG6aG7y9oqXeEha1ah
qYudJOKrlc5T4MIQz3yI/Y1hjBs3P49kgi4mBBwse9DQcLi5S0u7MWlKtujwtCmiy6pCzjKQFrkL
ZZgDOFYLZn7B7GCMaHMaIGgIyA7zwZ5RMZutfa205oO1q9yYHFfR04gH35uezVAyEx2io25Ewc4E
tB9gYkJnYKBQY1uoK6aW7Tw3y6AgSYVwtZVpO/EVEg0qHTz6RW8sWUU/+44tUHVlkxpzE6OVdUv1
tiZtHLHkLmBguhrC2VlgtVuWNqWFgV8jNHSSdBxbwVDK51q1ULzG7kDm0TZTvUK9KpBfuheTNFA/
H/PDUIMasWdPrvQy/uZrPYze9KTHxYl7E6m3DxVOxtk+0qi4VIvNj2kH2aaknjW5JClzJ2iLFBUw
WNazU08rEv/KnkyVYMAzZ7G9bzpmkMg8+AN1YH47s+BHQXxdwOd5mPKEryMu1yU0K4BoFdFroEFL
p/U2Fhc+DOg/z6fekg/DUD+b6L+WUZu/pRZ2/hIpAJ8UCJA4l4G5TwduBHdvkE649If6icxrXN6h
6jDXs2RMFz1rtNzIOmnOSUvadulLbZlH9M5/dlt5a8WKPEEOF+IjDy1CSwekd4jkVgJL9VJHqlxH
5bSa/ea20FS7t/WxILoZZvOGDplFq1BEN5lkY8PRP61GfjXROPk5Nv/Vmz8se7aXjUfHCkrGVyiw
5VQjgQ0zslfJpHJhDrB3DB3tUt9o0LvbBGwTneBAuBffC5lwjuGqcykzEnT2qsscEHSTRQhF7Fjb
sJacldYSNmFIhTp8j3aHhOSRJHkbKhRtPBMGu9KPLIweF+mg0/zv3B+DucVcF289W92ls/48TtMD
YZxvrZwfJcg5xun6s2pPNfTb1sxscbeobm6YqW9J9Qc1M3lL/xd555EkSbJl161Aem4lakSNiKAh
AufcPWhGxsQkqHFO1fbUq8DGcCyqf/cnQDcwwQSTlKpk7uluSt57954bl3s7MtEaPFe1zpGs80n8
/D4+l/XUlJ9Vx880RvjmATFcYiKjeWk6/rhmqvj1y5rST9XQ9Yd7QSblxB09CJy1MmSwgid4/Gn6
48FiFEQ2MgLpm9PwZ9H8dKtavWojog5T63WQQATrNAK1nTFftqYxepkmD4maPaIaBFOXBN0iZci8
Hjq+R8x/i74IfgVtd3D1yoC2CRwh9tWn7ZTlxnU6m+H2rcYNLAt947NbNkiAy75+MFpTxwvQ4A7i
YWpeOIDKJVyUhHtDKvRNOfS/IGryHlmAroO3IqCDGcPgoYNNMHgr1DZ36F52JjMiPaBjQac8sJDl
+VW5q5i0+zpvsXHRxmmoi5eWOQOVUKuZ0YCDbVZDEJdyaAYeOAvGahUb3MWE+6ugVf7zDQAlhdTk
Tc/p3JkXUCVWdY7HJOFri9zqqHTrvtG7fhtL0GcQmLk2VVw1+QeBCRkRR97/JH7/OQiJnHerMAU+
LG7IE8oQu/TMveXuhQZlyqvmiyDP12Bb43rq58BEayJdXj7aaLMNi3/GkLE32EQ9tIr387OvCNT7
hRq/fmpyQ0Fs6gpz6RPTChvwxbDA+UU0wTWdj3UiaslBZ760RzZyp8fOzUt5hFugEl5GIPeZ7pTw
sZBODxbK+cG5I7mcD8Os7rxu5tmxZI2Q46CiWFtj+Gsn2s3z8zwVfBXxlF1z2+zZeEkAwjhbEB/C
RZY87Q7WcW/3ctEM0VuZFT8taG0Y71tEJpPSt2Ui7wjd3keu+2igaHUSvlbpzu/dGDgeu3sxZ+uY
xb2IszeUYCB3rc+ms7N1W/C28hjCr+W1TGbqYhXyLKilW6ITLDi4l1qjjnr7PhQsftTTBhokcp3Z
khwBFaPGVGnqpABaxCTQHvd7fpuF517LeGZkxPRHRAqpyrobrm35UjoONrFLPW8hPhJZcobjN48G
lG+Uv0m+BCKocZyrebjWieGrJlvgAfgZkO+RPalqYPL0pOzE8qmqa8KGBI0Mq8MYyQHjpEwNh256
lig+mViiYPHq/iuW9a2fTPCQxrVwYm1jAfJahj2fUjfPbAyNld/EcySt7iwQxO4CxNNO4a5+tq9M
pthn+FU9jZ463dxXVfqNWWqNaitdtKY4/myX+fzEt7F48tr24WfUqtt8ldA1GVn+4Az6kUaZHz5B
nGbiQvynwTVLxQmEmabbaL04pqF4tt0GX2XmAxPqdnMxQ/ANk0yrPDUqvGgF4QANuy4KVM8PeMWE
Sjp1xLFlwyU8BL2Ma+99jZsZrodNYNO4q8263EzRs5lr1cp0odFQ28FuiogfiqrneK6mpgxfbzz2
W2+ukdSQkwHksm7MJ2kRT2ZSEi5znL3z9zUx0Vz4zUNrMY8jHvYDCNDtZ3nkQvuyGr7zEhJWwU6J
HwnF34zNS9kE99HgwrmhKUBY+6IiUrVHWb2M6RHQU2rWVd/wBFMESmyYSGTilWKfYt4w3I0jm2pu
CO4CnHk/X1nMcIyR4ZvbNq9EEVcLT8bfLq2MRTgvyJ9JNKg3v0G/2JeMg9G8jD5m8qngq58/69Bv
HqtQfIBPVmvMxaHynuefl138nTcC+SrTIazw9+rnntHwbGN93faOf7OGuZHJEGRsmMnNZ5hLj5Wb
zRQs3cSI1y0lr/IQUk4x4eyA3ApuzHUwP2pGdQwoYaD1fYQJKSFZNH9bOs83YkZWAgaUqfQvjc2j
8TN3QyzkrStdfHbNMQw9tG5DDysHyXBnnaUdbdvYfPiPy4H/xbDINXWd5DKLcsCzzb/ramPFn6p+
YthNK2FDtsBSC05TaR/aXG4TPzslWX4oq/ZY1wxuGVvjlXzCgnvuHAujbn/GdQbtDWrlxGmp5f/J
2/vHYdH87mxBZ2XWlfx9FwdyncDvxLsrgVbYQKHaKT2WebrL3PI/GWK4/zg84bWYmBnkMMCr+Kmb
/mq6ENn0WGhfBguhO79HCDs8IWMav0a2veWie64md6OFpJWCAp6jMe1NyPKpUNl7sbt38vbFHtvV
qGZRGLGFY3hM4h6NxbmczANC7bWruvNo++teafcYSi3JHwqOcweYgRKtTi+96omz9zTWc2nczUr9
iHaJ5zqbqpWX0DY3rv9RqKJn4zx0rGTW+M6JHJYHwsoMW6AeVcisedWkepgS424yYE5bFsFSSHEb
ztsZVd26WyfLbvyd227yjloY7EVIkHib37icX0YjvXFvWCci+hS6XJpSW8dd/hBo18q2GUHnC7/D
KIjNqjTrx0LPTk7jcT0Cu/rzcP4/E2TNL/RRlMwXgrBt/k0JNqub/uZ/IGgQH3zXfdXq/qvBwf/f
/uu/66D+T3/xv3z9/C2Pqvz653/635N/BIPZv1qi/6C0Wo/krmRvn1399tcyK/3PP/enyEqz/rCl
EEguJGqqH83UX1RWmkMSCTuC59F08Vg6c+vlLwAg8YeFikgIm+6MhUqLtd4UiPj++Z9M5w+aliYL
jG4XkzVH/t/IrGglzKO4f28ySJu/RZpcem3TQMBkeyi6/npUZ2imWesexWeXQ0M0lfcEQKbdmzUn
di+DnVsbxb5oDMzr8jAO2i3GHV07/d5RcPzrMkALoqIPWZEX4GccTB4U0CaPr1YQ/GpsowNY7KNh
pPpup85GY4yf3+QQZHwScr8H+xrp3F+RLwjQg1yMJ6DtK6zvl8oNcnTpmHezrPxS3gNiYCICyu8M
t46FIct3yHMnckG4fbHSNMUzXwV0AtVTEMcPmcQFWczOr9bUXlTi8g6GUJHJUdyQ7sOBC24uQ+Yn
VMrbFgeGmwp17sBFqEEqQuJ8b5kk8dEeBtwZLnni6QBXkhvmMpijGYpwONu411c24qA9bURawvhq
7dbbMySzQK8aUDRrIukpJR6M3h5AAOFiAcbzXfrJwJ1u3RpITIM7Dv8arrnC97qKVU6OY15dQcUn
K3skfXzSIBirJNkPI+qojuiAjmmaCrqHUEDz0MJbaV3A1v0SlTGs9UE/sD01S+T47Xp8d1r/zjQR
mrZt/G4CUDoAzpYraAFLI8fSJQTffjaUD12JBNYGKITqoXwiYOAJ9OTV0lADTynfn1+pG5bMaqVP
d0Va/zaGTCNqscBUYeaXoVwWmuI95vKOiMb+KcZ9rZyVXdlfnePkdwhL0R814gk1tXEuve6QGj7x
jInZEds6h5kyq60s9Wg1QtGJBdkGiyBYlkBVGw8+t0uXgKEPxgdFCqYCfjfEeXWy4+qUJvHjiJ8o
KJGh6rWALN90xlZG5dJSOQ9wGO2CSgny1nziIKbkEujizSvMes1ZvgoT4NVedN9paFia5AG7zFc2
2+xbX/8q3dLDo1V9pdaOZEjSDnpQT22IhaKJEbxQR3VXaYuDobRZi9F8h+Es3XvSG21aS90e6Yho
D3GZ2UexnpIMU7kF6dEL7/vWtO6q/s2f/I3Q7WEHMqlYauUIjj3sVoC5aI8Htrlt21mWppKV02lX
iSKd/jz6IxkD1OqIqzIq4qATo8Lim8U7k6HB0lSEIk/VeNALSFNFEhIzqgD7FDPCgD7NY5oUNMRK
9PdEvjL8bvv6Mxh9eO84dIVZgc5RH0X/bRi/K0NtgFtsq4AxZ5/g5PBCBnW0G5aTmh0L2d5qOQFL
MXKElfa6n0UcboCsqY+Zlsb9p1+P36HM0h1Ss3uEJSe954uUAQ0PhnCgf5EglR0P1BBh6w/7gMFV
D3gAFfcxLEcGtF2sH7Jy+hwNJ9gZM0MwqZ7TAUAC2LBjnm9iWMwLK8c0YGCHArY/u3DXaUoIowPO
1zD0Kzkz1pKK6oPYqFNfqheviwEYGt0Gtzkpf6LdIuFa9rrI1plmZ0fAYfd1RrprnAUbGlqXZNLx
odD6cK1DPjw6dDQ2OogRLwp3XoaurNVP5uCKY93vczyzV9EgYxHOmmHweDXJRlaTytlFHXPlQMZk
GzEnBFUrUKLZIe7lefLBe3pKWFxZja84FrsRy8GjsfZ701/nWg0IoQXTnL4ODi5LLKElE3ynvii9
w5dVlM0+963zWJJE2CQTBMAGhImbh6/kABDlXZgdzk/3khCmcUJZ4JzCQq9BmgU4Q0bzd9KEs7Ax
g/wYuZ+j3nsXTZ3yvHYOps/4r8dxg6SNfkcUT4D0pRuxC1CoVTEJtXZ95ybpR8bVbeVKsgrKdMCM
hqUh0YL4HEfWWsTTV532yapOgx7zPazXuvLuYLMQwT3FLCSLBmCm+nJdTDqbsIcOGNg8JBbCIMWk
n1vZns2hLaAzSO5SOVD/0RoSIAkkDA/kYXYmyn29OMaNNi4DvNlRQnxlFgerPISlgaX7EGCc25o2
FXaekgwuzPZaj1TOKfzJbByJ9kQ2vdCtfgX8wwf4qFXmCwZnDUc4zqrembnEZrrWp3hDGT7gZO2N
bdWYv0fp1YS6+BrSC/VOI1M/lxH+4Bg6rT455NeoPliX/UiKo2ejSYR5JKHXHLIw+5YBVAlieo5j
4nxB6zjUNRU6soDVaLmPiYZDnFekkNaO8ORuYST9s5rHvFVbguFiCqm6srv6erzCLmEu1Zh2WwyZ
cB46NrSqDIOHYhpWqcjKW25fEwNzFUwgsRuIR7lUlNHwJLZ1FW9yt6228F0I9Ms9E9cpztA+yfRF
48cEV8uGaHh33yNf2QjhVuuaarHHDBxMldrbecC+EL8Nfcf8UvCMuzHOKC0hntbtc6yRKjv5sXIZ
ZgfiSZj6pbQJKxJWmZ4GoS+BJq/KwaxWcaU36FdKgZlDB7TlXFRNwqeFdmvl46Pcez60tVK9O5xd
WIAeVaODfsvn60VBTA39J0ZpwXQfiSRDS0cujh49uCI/u1p8C3LSdlGkEHCS0Gtheg4DigF4rf12
XAJyvBTSWpzLVzeZLnqhhx9WhR2/Sb/70Lk0kVsc8SADegnbp5BWB8OA9lIZITDihLOCuhF6QO9Y
R2uwXqK0fad3txLUAlf8kc7J0ADbCUpyUmb2nQU9JI2NbewaryLTqt8FKcp+nmJaqqZXITdFfw0G
810bZ8naZDw0FZCUkfq8xXFqNFWwpqn/jsSnWWjKs3emPyzzPoI3jSW3kiReF9WNZha1iq3dhayK
hSa929zA1IfcW/ctbbca1kuTzEbwybpLLIxNs59ryILHiUOSq8qbEeS3Ng/vsXZlWJyQy2XMwce0
Mg/4f80tkcV4SulKGAtpiHEtrfkl+54aJcOvjfXsnAYwFUcEDMQS0RKNU36KD16MaqBT2F9MsnM4
AZLpGHVOuYnGLl75HNqk1+0SOYynce8Z7s7qNXDp/uwGRgDtqJwIiSa4FVhCN36NW5QQi2Q9xKT4
milDF8j+4cb27WjjpHDVVAgglrSymE2VEdyewSY+/6FOtnEUE+2agLIVbXVFLHqOiP54nNIcxaoR
BSDyG8R6MSZ+p+EYNBN0Srjrb2Baf7sQhg7F7J1kMYp1wVx1LCTmA/T7FwvejMVGxT+3WXAPnUfB
9iatwmd4tgRR6O5jJuLP0pRMV5y23UM4i4DfOScbLZReOjgyS4LU6A6RVq+m+ySUX6KsHkl6Arz7
zOgrJL0ZK2ZQY00ySN/Y5M1jag7yjlPr3TYHzPh6K5fwNPaMpXfowvZQLS0Gvj0xe0Ti5j15yyib
7FUCCI2b8dzjZbNcZACHcLbZ8anwE7GS1XMDV2E5ZJUAUzuuPNYYuDpzPOp3NJ2GjW/wLiM7T88S
N62eSRr25TZMWW3R6DOVdDe5EuKk2dzKy+Ld8nNScQeomp2VPvo+TzKsO2zMreCTBgYcStoxaehB
nnTfsqoRpyobHlIkCU7OXTkJdf3oWXy5gj4utwxoAkzyMHoa9aNArzMMUK/LrntO1ciUz8/kRmB5
KLaotFeF5pANG/K1I14GPpZxGBDV2N9h1tQ3AKk/k1ojugDeRu9TxOQxM1KRpMO9NavAvKDYx7lN
AC9B0yID+9G0M2Wwfc/9S03P+L7mrp1QBO8t8cvOktdAOJ+d3rxrtUHkt2iIvmbWs+ks9dX4c0hV
CWnOxbSyGEH8BJOjb8PRIAttIqRdC6oNdN9pa9G58x2uZbhEmZU4ECRnZ1zoluYl9TUDG278NOk4
ZRAwoW62MKpy4lFrBVywOcpOCpfDGoadWLN3YP5FXDTVVrBJ3ZoDME2fu7hptsoYLh3xkoAqTa6o
fDeAp6dVZKEXR5YN3wVxgGRgi9XGe6AhV+BRpeFs1HT9AnvVVibuUA87tMX1okLOdKrGzt+ZPWHD
AuH4zhvrhxbX2UJmO6tJ+10QFgyOVSDxmmVvrZ5QR7gajguPxnMcFSxLPtJ60IMNvpGvuhY2XKXy
WZbGE0FoxqmNHufMEe74ArPlULznadXtKy7Qy4lSNWqn1TC6F6AZK22qMfimjDDNcNKwSaD8EorJ
bdCRMTdAUrvnZvUmVFVvGqafDMB9fZe2hBiiy3sOCRbd2BIXoEQaGXY1BvOcuPKkl/F8qlZrOaRv
/RCcwiSrUC3WzSGGP653ODQyC2p5NRAyqCTGkj6kfoh8JC7aa9mOHTE+ozcraFv2Wlj85GOswFXW
S0/k7AJ1jytnaC14KtmrnpHf5AZA2+2SyJ+5ZpmNFACoycrEjkv9ONmMHRkG8EW0Ub1nuTwbnXHy
JzgfipbEylJkTpskvvulucEvwUxJQcAJR2dvkT/qjTaP3/zD0B8dXJeJTIiqj6aW/iwA3VUj7CME
ImujPJUz+YZdB4lpIet42NoKH7XiDq0mb9VPQq5bVZHCR8gThE6GTzNZoK2WxXz2qmllpf1TGqt9
2c03Di4DTWfNRq4DCAOi9ozuJYhCa5mVPvju4SMza/iW5j5u4Q5mU0sJqEUnNyjXNljVXneYCOv4
X01aZ5QDXFMC73tkpDmwaJYlzTe2EC4kBnK/+eFRxaPfWNsQakjadJ8e421XhPtROsdxkDH8IxLe
NKQDZkUG4eBfAw7nsQ5ep5SLaIk7PeQ3REW84jYDDMt/gVuRoBusM6a35VyfLek29jfV4juWhGUy
wKeMd8R2qLHZ01Swd/VzN0W/3FxjP0p88B45pJGqtaJ17hPhFeRILEcNL3vTD+9x19CSn+iHmKW/
ppPa4M0CNBRqD6BrcpZqGBPOctM6pliTHogDw3Yd2CNPrCFxP9k6lz64whFD0cpJ7WPHUNTEd0Sk
5AuFEgApJg28V9rh1dw0KoEc6aB2TBms41xPV0GU7mGj88y57Wvetk9O5iS7XAz1pjf7F79sX5yI
UHbP7eZ0B0Sz2ltvYE+dctD/lIyKUM1YGS2zP4sHvBKCXaBGqiACD37QyhWcns7ofhutwIyaWtkx
JCTpOKI4Rpz6QNBLdmr7eFsZwXTTzXG+VWo7rPIAZ4E2/PkD9DZCITHCZxQsSz9785tqAhhFPWlj
RYakQRcYSCJGLvtW9cF7YNrkHwU1cTEhqgOR2tSqPP60kPo6Ranl3nvWdG6tIdzLNiDoLCWUr3UV
wF2yA8+TBlp+2Ycjoso+8VaKBIxVkXMPc0Io81EGXD4kSpTQRmdd1a7iW2kw3DTNqS+aD2++rLDu
FUOLfucEwUc/sC/UWvnie6V2jJwCRYgHbtLq8KzIvF2WaQC8ya9XrZcviV3rllRxGOTxRBeyIZ7B
dZD7VDEcrOY58hmXeObDjDto4vzJUS6ChigjFcqQm0mNT30MnqNnZL2yZMZ9Cpq93todLu/wC0kY
YXOGM1y4+9ylCiOiLLwzEiLzTLmjFojceIm8e4Q2s06DvLnm3viO+NshC7IZVwWMz6RZjS4E266L
xNrSJWN3vTj1QKP3XHDIMHSnCtLmJxGaqxbj1TbLCmdt57sk0fN10VT8A7UkOYc05RXMKuWld1GP
uEJYFejF+rFpCWrwUGQEolrVDCTXXH/vdUB/AJ43IKOXiWqbpcs6Q/GO9qY1xiOybp5NVkWmDdG9
O3H2G7qldmX5mHCrW3qpjVWusb48Z5Zq2GNwTUfiSpsGTT3RNV8dcrFtEcfTvpfkZLbWySujh7oc
o1U11yzZhlnqnRZTO9jV1teqey9Jn+LmVgL4uaEYxCiSwPbR8+RFavEXmPhPB78S6B8VoWAJSBeN
0mpd+OwteUlDgSbUuLDU8EtTzQQjK+U7QEymVay4kKSTdRTKADym/S3DBxAtzO6/sI+skg6ZQhO6
cmeH9dMUwABglZYrDJvpMm8hCLSq3fuN+9KlPlYvaIML2990Oi6mmPzIWGsWMBQ7iIn5G/eUkmu2
151Lo4BTIJGKOKgxgcffQTSLKptUv4q/Jqf9hcQl/57S4eLHETqBvnhppA47IkB23/CbJwB0HhNY
WdXa2YWVcx4C/RlEGUQxtFPL1ir2qDlfNXNikSYTb/eugKfUD7lxGObkQkKzgS7sxhATA3L9euN1
91B2yIqXeT7LQiqsg+uIZzmy11Otezup8b7QaRvrzvLUsk+G3RCOjM/36UGV9i0q02fHlIB4vPwV
AMi0wLAmdg5P+dpBdZdj5BGdn20R+L6bpG4B1iK1d2rQvdnc1bJqpKNSQ+lMQusgzORzqgMgboMw
DkbHmqi4Et3XQQGeKSK1AqvzExQrWndi/LYjTT8nrtVvNN8NVjIorAVMXqImYxJTJL2qnZ54b6Ms
7nUCgRY9TBL80RHGB6MW1/TgF71zB98Jr2JqLuIuLX53KDBK/RAOqoTMhKEgcH5TfX005msRw+7n
ku9niqBEzd2a0v7dErCyDJ8Al6nD2CbXLPOuY4UsIGqQ4jTPcYdJt9UxBoR0LqJf9OwvU26+pW32
3E4Vjb1QXxCdAOitLNbF6N1MQz/7QU3BwUXYw1NQTulMB92DV40Y2TJEkPm7ah96T56l4OY/lcPj
OBKgPiNGE7eYu7gFKZJL2ZpkK4uEjMWgsHdhhgta5j6Nl5GgZ8ttSFSD84DKhD4kXEBjOfScBrmR
qkWZWVtqfXWfF8bBG+dlwMDPd8q7oiY3usqBf3UyF8tKs7eW17hwqZESW/p7l9gHS6VPlSVh29S4
Gqc6FpugxQRspeo3BHuMEVk3Uj8R6wkMfYuCQ+5NRHVYp9q1r/nxWmTHJIQB2TfEukUJt/Pixkxa
wnPVUSdXrkHfKR9RnRtksRtOtOzIcN27HtGnUgO6qOQXgdEGjZsAgaXpizMqh4rA6/Bj8nKQMygp
kFcQ3uZN/soBpKpFbIk5JI61pEgbKJtg9zQclXGxA1aKrGdSrxMpxGj1SrDJfNZoIVWAA1U5amOn
SGMtOT7HOQSl0QluswPvwIazsQPPWbruBl1/Szetfa8nahq7069j/UrMaMb8tTJ3Zdw/eP7nxGl8
S7X0wXZiILnAyFTBXTAS5pnYhH4DuWNueBli55IcLaE2IUehnxARBUX5JjSQhdoHbiS9dpo/vYr/
X886mUP+R6PO/55/vqXdx//4l7+ddP78qX8ddOp/wKYw8BLM4AZ3hkr8zaBTuMz9/pxyinnE+K+D
TqARjuEyITVt5p+MM5FA/2XQaf/BT7ue8Kia/vylvwx76d6ogP7y3/3/31pt9b91BTLoNC1Td7gv
IAZ2peX8nX4C50I99Fb/bUloEmYnL3bUwc0W2WMB6NYccptJksKlnzZim/bgVkfoS2utxDMUEDC0
dYP4REe8ORqJ+QjRcG0aFeWwgbzGHtJHOVi/dYOMT9Cgy0Cy0KbR4/oZbEwEgStZBiULwEKB5EJu
a0oOuPQyxV2ylvSEjzI3PrMmvTlNVRwLeaRuQtdlR8sWERZl4D3yIIv27ESinZ5i55LusGAjCpa5
XwMCgPSzrnJSfia44QDA9oOhE0th8lJ9h03bKy9ZUFRkp3zWVUJI9ySB7ni9WLXZ0OwNGV0n2b6M
/PMfK2VC1pb5PYaEbF2aenMwgbiUaVUQyjcQz9U1VxhusMyy/Mk1SqoOb7zr4Z4mmlXCOJKcI/R3
3d6vN4h3cuwMTHvSOO6ugxFvm2RvhGN0tIv5LqBG80iONOGuDG6uRDNfQICezKLhPpu63rF07SOX
IuuXZQ/5IZ166kgr7te6NnnbHMWeCA0Ue9ItD0jNk21ntD0O/gLCV2a8xuh91YKY4BKhpfxuJ5Et
SbgzYe+WCX25YUp2kX/zqnI4ko/NxBTq52ooviLcKUttKmvkI+pba5mzNbI84clE1gGF/M7ygoNH
IOZOs2DwhAZ6Uz0baNJ6Nd4+ruhqsE+57v+y3emNFn29U4XbLfBvQvgOGmoYM/YuRSW8HadHtGd0
KI4arZlsAH4ax+GRTy26wRbd5IPM10mhpxeae+iZwuBu4rCIjKG5Av6Kt6WvwfvpK/xmEKIzBmum
2M8l4CEqadBzs/Lbg4XHPuoOntkZ2Ieq7Kq1ebr5+YyDwULeD7ZhmUAL7lLTpiYMcIjZXbAeQg2N
jOyurtWaBxfyQmf6PEqmQVM1qg7wvLeeBZy7CHxk4fRXkP6QEmeH1YE0sPVQuP6d3VtUw+gHtSTj
GNU6JH2GfQVNE15srQRK1jO/accNyRLBnMqACrnrvR0CTIbxxIjvnTCkrV3QAksrlxKYKpkwhOHa
d/S3hL1zDOMd8HxIywfOclOS9WDEXI4ZWjEPmJJ41+WcDwndiCumKbeVH24+45djfDaTniKTAedO
1akMiBMLpjjdya3Gi2s6KPgckBsoOa0jwXWXxrf0c5iSQD43hSiquwXJadOG84v1zccm5HgFuVsh
mjbaRR0Cw2SsOy7LeE2bHjxT7X71dCiXDeTrlaiBi0ELl2e6h5cQWMiloiMNc887+ASVLNvWxvyV
q2KRu7LYWgGPrxwMOnIaerVaCdBmqBTaKQD/NZrFsf+3/xpKNBVanCu4XIaFfyCbMLVqDx6dFDJK
mHGNHfx4vdP8bT2TxvAqtzeYF7h8GQT6pps/VHWHVti3dnZi6HfA0CoCawgDYQWcjdZaZbKYrh1w
ra4udlHQivuiu01mjpU4FgZpk171UndxuNKkJQ+xad+S0dsjTEfPnz6gcv+kKyWeyjAJVw4odshu
7a2ue5zExJUT3zHAWJRP9IuMGxUN6Gqye4UUyTF24+gYEvFZ26qkvsBpXA0e/Uy0maFM9XVC+5Y7
vTXuTW4HK02wcZdVAPAvQQ0+cGGnbNA6kHS08nSvo/tDlPR27JngQMkaziPJzduGrHig2YyIk0a6
16GIKjyriblMuhmXZUb+qWXIvAS7w67pW2KTA1k6ZknUH6MHQjPYmuR01Xv6iPGU4oBRYXPmuoQ1
XHrXGKb0VtBPJVREXFzjwKXROE78uAV8Cs4k15net/WBiNhyH5mw2bRp8E8NXknYJ0Z3mWVknh0h
wZknDwWSSKr9NCadvqspbAPvZTQrvLZjhlJm5q2Fjkh2ICnoCg2uXIR4WG6t0UMRT6J9Mylxodm3
drvgO4eZlg8xmmf31fDrkmhKCkQ29QjkH9nT0hmvXFS9Y38SSxW4CSxX4lgTi5dyhsTYhH7/TDo2
llUegVsBpKblmT4GwbQN9Iz3lCM7d/J7owAwRmdyZ7GvQUtEx1kh6I7ioxjujTz37oupah/L4B2q
E3mMjg8JsG6fKvO3bNv2nfY8mQtPDMimryELH4Pe3HhWnN5rNSIBixo1aYvsHp/KtiPCoedK/Kvh
NJocfxslzTGpqm+7LR+xLtL8KOg+zKL2WgU4r+0Xbey6pUs/nworX2tzWFZi59E2UnV/tkx6rF40
vNVFEd0SzGjLkYn7QfR1/iuh+W5ZTLNcqfMFqeE8DcZV6OD3aF4hY4pooE7RlK56uFWF277QqqBn
77qfzLjFq0HnvNCDexkW1JqoK2QeiZWlM+hgh7WPgUf+KZbg/lp2/TrSsJbEhtKfTawm8MbD6OjP
/Oa49R/GCGk2ipLVMKMPy7wa10QQ8/mSrZjY2IPiMFm1sISRhS0bZ/pmjKTtXFWfazcsmBmg2o8N
BAdTeuowWh31Bkp6QuWXzUEfYXC22IGCFEiuETG0Esi0Q7dv1p5tM6BpsnMdoLal/1oembVXpXZp
jfZFkVG+NALCfgqvSYD2YwUg7wZFlGV9Dp3xPTGdJRNFZQdDk1SkJD8N/tYJxUPckn+hfdLwQA7t
QSUojZOCWkVLee8V5duMhmbbT5YYgVnQ4Sd1069Bc4mlQ+1dRu0d0Nl8xRo40dbTj0wHWJJ42vzG
fOh8nEowbKO1O4AfrYEVEJd0NgQdcuJTUJuQ1IqETxBQHmzzdm5HK+pdzGYjKrkh2I2+0a8QmtQL
QuTqrQjMDwuc1dZL43nPKX+3kqTZ1qLB7MwJkOacL9oD+TyY9Xhhw4vXaghLPkn5HsZEC08eWT+5
1KxN2Go0eTIn3zARY92maXrX9Y8Z6BunZTTqCAe3SeEhK/At2gWhccit4Hua8g2GYx1aZftSFA3s
LmfceiOAcEIWtkCC5WoaGH/MWzJyvQnkYk1M3IDTpZmbNJkeQbpNYp/kauOhz1JvGTpOvx1D2mNj
o3XgrdLvRnZcLSznmdK6ACjWXdsqcA91lC0HDx2Xmw0cRp5BND35tSrp4TRBolqgfqHhGHBZaZu9
MAnXGY0RWVWlfSQt7Ov8f7J3ZruRI2mWfpV+ARZIGkkjbwYY310uuWvfbghFSMF9J43L0/dnyppG
ZHZ3NupmgAHmogpVmRGhcCdpNPvPOd8pgVgHqX0Nk2HJ2AODUrl4KcPFTI9bbbu74dR96l1ScR7p
F5mb0bZkO6JRReUmlv0hqVOB4QhKvC1YXD3E48bIfFIGDtVOlePSOgsRGWP3Kla9sxWIwvs4cx44
aK/nPHp0kmhaJ6hvqxKiDUJsc5dY1h1QWZxyJF1SMb4kBT3DQajeXFm9kp6487KMTovMoNWLnVkM
97oRxlMXKvpwjPy+QZHAh0TSb1SP89KMbC2K6kp60a4tF+PKCMqfc9jERyje9S2i37CLs7lcI9/j
WRJooswJzbt5mMCyihvXxXpnukwvg1oFe9FwUF/KrzoRQKY7dHlCYA/szQIaf23u7DBKDjGGmDBS
tzJAIweZT0TR8k58Yw3Qqpmqe+fTTVlWUcWfNVYTRP+p02jmkRHKqpYGmDG/ObilvC9cQZqmybmL
JuID5Mh9WDOCMj6blls1Lh0HnA+abG8wkMrDIPuHSvk3eYmTOR/MbTexuKmec04o7eg9qEie5Iv/
MY7pUxklI8cp7H1tf49Jz3hJO0ylhY8kUxCxmxA1sK8FO78mzIMx69bv/WFDuAnDEVvh2BL7MS8O
4OOZBpJeLwqyzmNkdjSxup9s1YiFdL29Q5qqrpFutes16/wfsP/RCwcrPwzN/EHxbgfCJp6vEZ+s
tb0E57GYotPgFo9F+WrUJLsSKmwRHulrigrJLkxYFzwVvAPN+bYa1DOTLk5VYF0qiz1saHhH5fWH
2s9ptxFVvk8iAobM0q+dgt6ZymDG15kod3AdtilRma3XzJQEMgdBOkGdmcASYEKhqVAeC2OKtiYT
oVVShGtMhChHbcOxSu/v24a0GBMtp8mmIyGvd14/5n6gckTHdKxjFSpGQ1ioNtIJoda02laPzr4J
FtsFDlAVR/IUYldTgs4cqwdfcNPpJwc/OlMdr9yneWWvLIBmXeT4Z/oJZOG1a+KnYOGg+XOVtdWv
TNdUdLIh7Wxjk5SNxAbJsTZI1aEicpYjCJwljKRogXhADL4HPuU8d3nQHExbxOsGrsV2hHZXD75/
AscxXcWGOiP8Hr1e5UeiXVReNkcqGk+ia+wrd5ofcVedKzkJxvFiNXQmZ6b+8gdpPmjovfEflsj8
ov0HfVx78Rdq/y4+W/4z5bsU3YxXnjUx9qLYpzNjVnvWLlrICPKmSKthWjynNngjirUfKAjotrbH
3T3H5aoRst0sACkb0Txaka5kSNelk7aPmas3qCZPMSPRbJe5y61vtS9EOgmZhVscCXdxOrEHM3ug
LhHD1X5a1oZhcPbC1FYF/mfcLU8UN5PcqcrmVLHXZ1NnAx6vEvSxALtemFfPbY7/pyL40uIVKeEE
NxY8Wb8DNptE6XNXW0+qYDuIOEFeqPg5902zZSzMbE+dm9z9mptm2C0mfh6C5HPCe47U586iPtHz
3EfJ32A1+PV7XCzxNbP3hl2R9zOvC9zBvUPQgi00/Q+4ksbynf05y1w99ni0OKK5dA2g8cpjH5x8
y2M8UHqvTpJdhdxiq+//mhkmHCHgsbT2FfRiB+tQuNjlmuKQZR0bE19Tp25LmrZ62benOfUPhfKq
vUhsxKpU7mnksW8cPmkyf5rciYwfsIZmZOW9JnBRTW3rNJHHFrFJcQQ3+cpdQOcNTnyo+s6CEeMC
wVHk7grtfixMGmaDtHrw3Fb3UA6XIS+DdSewwHHy41325arkfqjZtuWiS9ex09/52vfJRkVsmrks
bykw3UUwsy7e6G3NHj1Q+0Y7dWxxnZzc9jrUvlKn17ZXZ+NrxykYEjxNV3GwTbUfteAEYCQ4VFWl
NkHo3efau0qzH2HCCTEV64ar/a0hRlfXR4jlff0KDuaaoCk4ITyxA6cT+oyoxB3TnxYlEgL7LMIX
Hx9DrWpphZXRTg42iS2c8FnwxDcFx7AwowM72s+MbNCVlX5H5quUXnB/ly8cTpw8abe5ooDQ1Q7f
CqtvHqMe2Nr9S7vUdd9594n2BRsYhFuMwuwEJJxFvMPDIm86vregahyuGzl1SC1HtTgIpiFOrgJU
kPYi19qVHGFPnkln29VbrX6180/r28GsvcwR7wLXqT4lJufvBle3fAR1virN+pEgpqbt4It26vAX
HhHEM1fhwyUtvhQCLqUdJofOR+YueihKqSGONjoALxYc8dZCq95IUXvf01fcoQxYs9jjT+5ZNDBw
6wp1I2ao2NGOfAi7gDn4h/Ra566279xxRAnOkmhNa7gB+YB6DHxMLC2mNo73T5G2kYf4yUNHkter
lyscdP3FVDVUbm0/NwaM6Ja2pGPiSnCoV9qq3uFZz7V5vSrKrwg3exiZGw93e4TLHW/Fxte29zFB
VcAH72pDvFFjjS/xyNMTA3aJqlZdg7vHTM9Lq8JSn7Oa1GH0mAxIsdp0TyXDhqTePtR2fKDwRK15
otbWyIXuKBYctX0fLARFUNP4CL37I9YW/yjH7I9rprlp8P+PZcogMpufap1RpGK3vEtm8ZXQKkQL
NaWO6ikqxF1EoPhY5RQ1EzMAhHUIVWOs4O2+2cvdqAMJBskEKsNouNJhBVpQibYmTzgsnuYWeGdf
E2ywzfbBXxSOBKtmgIcO7tm9u3F0IAKq9Q9pmQlCVXg3/ph0cMLWEQqbLEXW+lQqkK4AzeWStaC7
e9vkI010MaNbn5MeqYyFdIapYxpSBzawylKZ2VYXATME54xiq1kThg+hvd4CQ7gKKKTTERDwY9yr
Of+GaDA7k/B+aiycPTm+yoFmnk0SymMV+Th80PyTrgiPjaLp0KmGm9HkGK+mOiY6i3BG1cjGq5ly
dgTazMrFkRXycIRTe/CzZr6pBUt2Mu7B5jtPrXURZtCtBVkYYuzzcdLxmI6czHdVUpiwQ4xAIA75
05D6xZqzOtZyl/kvedGioQqC4Q7peWpHyeN0DNSa6aEYiq+GXrDtXDvFVVl1ZyNAirN0qEfqeI9n
5hGmFXRfdDWEGo9dYcPWbdDBIA8fMFMJuqt0aMixgueujS8pbhHOA7Q/uX16QFr9UaaYC42Rfp4Q
6flIWePM/mwMxVVUm/e4obDgKQN8Ly/3OnW741LLpyJa6HDWYpCE6Yk2RELFgEjBODCq3HrtaQmJ
+/YtWQbz0Gh5yddCU4riRGYHDB3dt57wm32BKmVqeSoMP8k1PPRatnK1gDW37/O0XDotbFEG/kNo
qSvwd1JLX63WwLQYNqOKZVoeG5V69kbeKJmWzoQW0XI26Q4vBS2ucd5aw1B8FyVh3F4LcCEen1Pl
k3teqr2Ef7OVwUB+uC5Ofj0g4KHkCS3p0ZtA9wMqn63lvkILf6OWAEmA21vbtb/8FLdPgE6otGAo
XQNs2BzyC7SciDuCEhctMdpabExQHRPURw4NH9lAn67JgbLC0OZooZLpCtZdpMtJi5i5O19JWX0v
YOYaisdbBXd6jfnQ3PlaBm21IOqijCoUUtf60eiikWrMfc7t3l65iKlJiX+u1gKrgdKqo5xTznqX
euKqov/sPlAuHiFGwuNQA9tGNsHm4nH00DKuAzAEi4dR6tQ4Iq+We2st/DIqxParxWBsBFoaZosN
9FXLxTmX30iGR08LySOK8tI/TOWD1dnhbdWAZMYmcePUJc9iYrqnnBdAVQzxpbb9U+g6v/A7NI8x
h+l9k8NhDJV1g5tXL5qxdD9aN3vmKWlHUreiFByiUobwKN3c+EN5aCxm4VmGsbZrmAWarSq3yPbP
DjQ0AhrIPA3VhQ4PJks8O3w1OUzpOD7D3rzyynI5gjEE/cukza8PvVL8QXJPgO5xmfJ7PD7suxsv
3kErNk+mmn9NyoaXkBr7FsqZwbsN/jaTubEzPE4UyQmTUHTNHpv60FAbxha113yCZki31lDVq8Lt
VyKM4iuM19dpFe9tj6rWoTMOIobLWCcRZwSmivt45uPoKtTe0ZPiwNwWuOy70JZ0PG9C0803cXjG
FGJuA54W2EXmdLZbjKzRLcNEMnQ1Mdo517XB7XJMp87/RGBhovmj68aGtAXmMp8hwBzzd3MLyZ5Y
2bvGyZI9Flfa02hpd6ts7eZdfqCLdj5IgsMM20ImHhWX02jyl5IDcNjqGBuMmx0iPu2uxlhtR9Ae
ZpA78Pr6vWmALTTm+i4pg5s8xqvGsmiyQmIufmANYKe/M2qJ76iYnmyUaogzdCIzLr6MMWkO5eFy
CPGNL8PwUrdM2FAO34kVE9KeJQ+E1zw0xmOSpK+GA79a6UGRyyavyh7ypmHDDMklLIKUHXuc3MQj
CwxG9zsnND5KYXT7AWKZLaiIKpktbxh29WBOVL72kUmYoYp9VycfKhQHQ3YUN+a3MRs81j5Q1kyv
3XB5pwNw9C9A6XkJ5RhF/Aogwew5+1HkHTt8alVMVe4bjHpr2auPIerZGVYj3cQCMiVv+6com99H
A2qpmvgnvUdMxPB/9V9tQe3bJILXrmnfMNwWAi0E5u67TJgvBx2Nhri5DmV2ZqDynkA8wTDcfLJh
4XVe1Y/MfJ9NNY3HomMxC/tJ969q6h1v4do32JAX5capg5/fimnLkXETLiY7HlVcp04/3nSlO+9N
RbakXzzj0AwhPXJ+fVPUxkKj1mTQfVJx1lm1mQ8qr/BGKABNfxgqPOrGmFM1zgaZBvD+MQwyeRIj
IIJBDf2jpOq7baryBufiG4eS8iS9sLqO5Xhp62AmW+N227iODSp+1IaxSnX2Y+WvE/qPKQ2v6M9A
T98GMlYPpAnQPtWIR7Kil6wltR9xJW+XtnoxrRSUEdfquHR0lsrabl7GlBbqUcZ3TVz01EwvwQuG
1lsvDMy7hIP7vbDlabEpD8NzKS7x0n80Fby+UdEJGNPgjWMvmbc4lTO6qRrvw8nv2KquvMgLH2Yq
fy7eHGBAIS3TuPbdqOrhMQmTDT6tc9MXw9nynzGCMXzMhB7phQ+NzLpdGQsLmVNxxVk3nCmIVyZD
TDbHlBK77D8lbYlNP2C/zYKM4TnlKF2363ijPnXusqUAadL3Yg6mIXqnf32+qxQ7ZHqDt63NGNfS
k2J7q7kR9xzRF3w4TEBje3rwsezvM9VlHJeZgSa1jC9Br1Z1vZxbxJ7HtOUYKcbxzZR2p1dDrGg1
Mt60vKhqcS6z+5yZAGNUo+QG93u1tXLzZy+7CT0GNdJW7XXQenvqAtbw/6JtNJNSbGqYEtZS19tM
YE9CIvR2hd0tHDkH+cZiwl7T81/k1PUYkYHpcRim36bRfUEhmbp6mTjU9N3b7C1XhtNV+6xhUJkq
ElyGwwbfoIdmC4uG/hkVMMfqxvxpNuUNFlm5I5lEZ+4MXXl07Mekmds95RF41xN/YmsNZaWf5mnd
5D32IML19/kIByYkmbVnAfAZRTAiAFHsQb42DhDdu1uLu3PHyr9tPdTABoStUPBM8ZpNa4u/POMf
J8QE4d3LKKv3cLUGmKcYxeo+YpzDPXyK4ZakQSffZuzU9ISp7SjL+EIPKzd/0Yt79JtD5pQJgwmT
dd1kemuX9CQNZzP1nZ2b979I/j0GPB+HysIiC4sRCq136ERNv3Iv76AS4S6T+Og7MB/hgGiWOTiq
c3rz6shobnwmnVHbBfeAUKHNm7Z50/di2f3fJR/8Dj74X/8PVdHY5I3+zjJ0SwHWz6T++Kz+7fPr
3/531w9t8tH9Dkr440/4D06Ca0pXBJL+Xcflf2ME+qONBk6CxT8NIC/iBqJbxv2NkyDAKwSuo/+d
Bcjdg0ryT/uQY//DxzTI7/OEkNiIvH+Jk2AFf+UkML3yIdTbGr7gOral//1v0JGKt4yaGoSnGEcE
82EdolB0MSP87RkEpWvppuEmK+A9FabzMOW82CarOdcBooIYaRaWZXvNPqTfEosl6lC3GULVYLCH
dmlvNULU2ZBJLn77zdRT40oAlr1tkJ8Tw+8R77Gd9KnP8CltnrqZ5CYZp1JEb5BCd6Mk1MtG995D
zSB85yckOMxP6ixu8zo0T5bXHuyo8SE51BsKj/cKNMMRpX1InBf26NgqWTGRR5oJLhMsgzUT4h+B
ijTXdBi2piLA6Qm20wkW78ZzgNO6IYeIWhfD2sPPahTZEV8QPQySFnFD9jqLxhAimwfC8iLyN6J6
A0P8EqU081K/8lzUuYXeUO9dLDkreuXOEdu/tV8bzy5ENyuWxTo16mbj2w2lY8nFB0YOCE7HVaIX
EcYXr5OPTLGOInAudUT9exlEZ67RcYBClgR2tGaMOKCnsy5UAfsu3/PuMWJ94sdf0b7g4p3k7wk/
ZlhJamy3vPHiJRCnxHiFKLDcDHZa7Y3uSPb8OrBVdxakjHeTTJ6pLfpK0uku/z444nxoddgr75bN
NJDKyWzWfWT/h7Gq271tO2ckQ2jDbC2LKfFv6NSAQBsCytUkQs8Bjdvlry2GuE0IpQ2mVwhcI6Iy
ssXc7mc9su54Hl3sDR04RzekgN1x0fDSQtwM4XIDI/wFQ3p/bCRhNtNyXjDCP0mRQREbqQgaqHlu
MiUvyRwdBvrZ2Kq90s9dseNHZDE854Rlgvyenb4Ynq0O4pE+V8OwfpXcKiv11arBYrjBfEGN/rXn
RHdtml9FbXGGfcTcl4MgcSD4dpxhsH872DNUecX1IQ18NQTWVVJip8LTQcDQ76cNY4hplZJ6Xk1l
l+7nCpRHhCpcyZxcSnGoe8zefhF6zAJrJDW2e9bAiK+jc7ri272OmGckqOHrBjz7FrPOJV28H23d
hMeE2Mw+VTUXvFXjEZLQZ2rhD8/g81OvygSp4TVit0CUJsHVyiGmxjNtTYtPYsHriKHTlM7OEuKj
2MECgAhm0EZf5Em/cWTKeKvQPY5qlQ2gHwIS7ImmFjhKfQA5kxso3+NmMnu5NoPe3ysob5kwbpwm
js4hTyg1vHDLCmf+dAZ+L401V/oX287OSVMOrxOxnSKd3qMWXsCQd8ZKxAHVXxiOepB929giehFY
lO6RgKgO9nsy4uAdF7hxXtS+8jqHsxzhvM9FTTSDUm5TZhFmIboVfWjVbGjzbeaFuMut6IopL9st
6Vn4n9pnnyj3in7OrxD0KUC5dj1m3nq2CrYHoXVfEZe5bo9tPD61g3c7DTlnNyZYR9ubd0k8L8z5
Q4EpEZ+aMGxmE8ZwjJz0qiusOw8F5+CLziD57Xe0jE8hE3Sb3Sl1uGY8FwTEWFDcaPwR5Ho4lDCK
pNPb2BjTw+CNmPAnyI3EhO2ETW/usTO0kPsQ+9dp0V0AiVWHauvRFXsyct38VyOkmgmb6bmbrr1w
USgj+V0nKE5tLWZQU1K+ORn4aKqW00NGxg9XRPRZ+q11VfqSEW+CPjRJSicZZio24FZLBq2cL0oy
aQRBhxhggsJQo7kuFIju1LMYOSV3BpZ8BDDzqZIMRQOeghl52HWyGq5h8hl5C3m6IQDVR/0wFEKm
63ix6VTaYem6yIaYk92KbWVCbrEWIFZlYEDstQMyLoLDlfR+FWH1ZsaNScokveTXamANssG9772F
pymgX4JU9GScisn6BeD5nogWO/SwuyeVyMgLxaSqMObZwYtfNWhGLVGFiql6bJCwCefX1ifqFxeu
ucc4jxjGQ8Fn5PQ5AQneOnkKEP2xqOdj4Ru/WhOK2mScvZnYyUQ/3HpxGkpO8W6JRjjrpSObPcQ0
PDj0meKd+pzdsdsVrbgy9IwL7ReHzPQ054Lsc0vIILplIl5sO2/a1yrutmoIGEtIvnc0xWIbe1hn
ywE1IBhJ4bEAGc5s7SaflCAdcD9qTUtki/3T6cjP1yH9Um6wvBQprqYWmaxH+m1bLZZyjoRwRwnT
EDnzt95jhz7FzhHHCPs2kdD6htj7ZdHkmFuQJVkGiCpSFq6BvgOwhEUeqjQ8L4n13PMAHsIm2GA2
xus5a5KoZbyaankthqy9YjJwFcSFoL0strm6pMMT8zbi7mkXD29khwWhZBlKFzYEk2soXgPdqWfU
srHAOKBXiqsJIgm14lFMfMx6muOUGvVwJ4qSlyd5214jNSUIaPyhKNe6JQ0g06+8Nn5q3S4jfbru
a5jFoe0eSyPhNDNiryEU88taSIKM740KxlXqmqsQQ9CGw90htBwiGHNH+uB1KYh+0Ci+z2brje0F
jE+NzBxSTETGVNzOimdK+Z+9aq5tOJbrrpgrVOaHJg/IgBUFhLL6vUmXU44/bNVMDC7zlsNmn3yl
TfVAcgccwTuDKVjGbhCfGV28GZH5A+ULGcbnZsr95PB9xToNFerS9Jch9mlLQNjjoi/u9Gsx6tPI
KY2sWgGjpyjTbVGTeoYnhTmWW7QOU3qv8HsmLrHCyek/q7Y8LbnhbmnaFbqqLTJvWATR1Z1X4Pkv
LZIGsWH4rUm8bMoWdosLhZkBJtGWagKIgyhUbqOuOXUdRGGRLYdZPdh+cYuGsDd8+yKtcu8NPEFK
8lEMq7rxE+MYxrc5QFM0BCycimehqnjl5GLede1BtcFlsJ2nvJ/wLtTxG6FA8kDuHTmWG1zTu0SJ
y1hUL2nkORyPj+iPV/U0HPph2nfVV8XMxceth5zf3UwFVmrFpLcVuNajrWirz27uLxgvn0epzmMV
7MmicmgX88Fm3dIS5Dqo7cNEaqz1RjBTDjaK8MWo2wPLCuF/wKGkK1eKKS7l7cPeyn9JG4wCKu99
GjNVyPwr2Cc737Z5KZnrmFaPBZBDowA7WQ7Wg2kmDUsiFlnBc42NMO1t7tCrYJ98Ja6SntruSALD
FTYD7vHcpaAxe5RMBWInza+XqDlXpMvKTcvDPS3uVx5Pe9v0zk4Ok4cgEVa0rDI/nDA4TzMjTxRQ
C3tSao03vfveOfa1XUA3qrwHf6JDtz71druaWPGw2ULYOCu+3qazLqjbb2Th1g6FW6rOH72pfAY+
ebBc++S63nWswH0mZ1kTyY/KDzjSB2ah6z4Rh9iJ7yJMgk6TXAM7uhpTXqILHjv7oPLyYRm4utns
71OaylUyHJbi2hHLxiPLn9FlRPXic17xHMIQHSGWWPnL3PcPooNb2mbDz8Ucjma33AtoO97Jysd1
PbXAF9RF27yBcwiWnLz6AV52SY+qYG/o5gz7qvCzdqh0EZJuOmZ6ncPLvo3StzkhoTuD3iYlhz8A
JBFNyL8qGxrv2Ja/bGKaY0N71jendaL0Yoxg4LRjiNLmE4G0MReurNE7kjlngAzEVrrmh4ETrSoQ
sA1iXYY+9yeuvdUSKfSvihohYGtAvIS5ssMbGKLtmp7mLfPeavO92AaJutfoaBNWuc9q2s7eUXjZ
x3c1YztC1qXOJnXiG6rVKPCZl2fsDcOq8f7AZ8cLKbdKgz09gB2rzKx2eCefqcg01tXQnts8OKUm
bxSUpHL22Mt356q1nqAa3zcwlypTndrCeh7C8Z5WZfqgbL5C0LhUlZ4XATih0IBtVSbvA8KH/vnK
ybVVKFuZvvPuO/Eld9tNQel7NDjA8oJD5NBdpD/7qG8VzwbwjQX38I1ebgb+UcQWhk0OGAm99yd3
qqtMleDLruQ7qT5QpQLFekFa/6Zw54XFccbuf4Qxw8IpY1Uf6hfbIIsMa3tl9ZWkOb7b+xpL/L2C
uaN+GehvrBLVo0UiNpcs6JEY7+e659Lot2ER8HdZRlQ1SRiwgnbCtAZE/JMEKhD14w+CEb9qt+aS
GfinmZ6TJ8DfUQ/xOfHUxe71y9KhP1H/XHAS27DIbtypYaUb7HzTLvH+m9BrjOIYFJgXCyItnGJp
/5OY/iQxvLXGblezqfsO0pe0ot8rSY613Z2/30DfLz5I+Uejsp84xMLFATqpWQZoDRMwFpNX/jD7
H6E5gKXgHvrmtAOTBfAbX2UZdKuRjo3Q4Q7pouAmLLvr7z8iS6b7lrQt7ij8xWBO45hJXh2yVpOR
uW+r/MmtLNAI8a9q5H3LtuNjCordN4Q48PmMcYKFetA7kYqOldX3e8qdftT687eMP2mh8t/pzTp/
1yfkFAqu+4O8qXv/NE8Nver8Og+IeB2Y1/Y0PodJ+kEPMxi5BMoh6uWcFA8zC5w7khUqJJSf8tbX
pavuYL6yR5YVb5xvJjmMEyS2GhopcImEmqDvvzKe0udqSHdDw7kJ1eHseS0wCBYhekr3bdAZt9//
B3cLVTkvRUIaFjNnIdkVu8V8X/fYaO1xdi/R4LZEakDGuC3mCWjs59Bu0kMQ589pyqUOTW61RoLq
MWmA07c9lClC7k0PKj5HuWa3cZzrmsLcMk92fcTc1nD5OOCMYP75V47VvKaxeoWUy0C0fqqgCUGp
KH7q/9Szbe+KmlztMDjHCSweKyRmPEBk+Bo4PoG7v10aCL6ASYjrttkzCEJKtWVW7aLcGzeZh5Wh
6w8NbqVbXkbRPOJaGHlwaxKiiY85Nu2pbg8NSR1G5z/jw/gqiogthoGRocYCH0xUeDORNSU3QREd
lfSeJcQvJvUogwZjD1TtZVmLjiU2JallOR1CmhlhMQEXuc2RZymk0LvuMfikH4CUhy7FqKZ0HZCv
goiAf3UKcUvk02vUOdecAAVGfeQ9haBn+WhGWu4gkmPf5SIAipfgLtEcFSfBDY9TYtdj4IhxnuHV
b5icJhzfwcu5fMIC3pS4B5cZncqFOY+NclnB9is5HO+sjkxQWta43pecZFd1IyMj24tc+BgiZoo/
bWA4LnHaVU3ubydM4yruc73ElHtzaZoD9MgGE88TOX+xiUDub+G0MW7QIZe8uUdXgJpeMAwCGNOs
VAMOrlPWT7Ng5ciGWkEVnrnGbXpDYKvAZlm8Rbu5RRFxx/lGmuyEC7/HF0dad4stAdFpvAt77x1Z
m3QBNqzcN3JipOWjv9QO4SDOS0VKARCiEPMd5iM9YNdVH43JtUrMu9SA4AIR4I7rcrK4mHhXgh/4
U9tTSnWRMKPinfAVWbkMCnWQNhtyNswSAm7f0Bl3TUPThhr84xL4r3ayvMVR1e1oPNvXjeYTex7n
edu+9vPhJmofQzSdzf8fVP93HF/Kg/5g/OqaVeoCmBvD6hN/m3Fdf5T9xw+G1P/t7/3nqFr8w3IC
X3N7XduxdU/6f4yqnX/4sHQZRzPBDjxHuPzE/4P0Ff9wLcGoGpqvhxn090G1dP2AvkrPtk1pCutf
GVRrWu8faVj9UaH4+pZlkixyfduyHGHqSqHfptRi6YJY1OyVx9LaKo/7vPkfuj3/DPr+508AXCxM
C0AyS9iff0LUTM4CdhScYEcR88HH42d3xyn6+k0t+GeA9/fA7n/+McR0A0dC4wkc4Ml/GbfbMxhA
Uc9Yc/16TSUFFuTnkK08BJ2//0F883/5xv78g/7CPzawzKVC8Xls644OLN9gsaDI7F//IYxRTOQL
AQzaRML4/bKgl9lg2jl75zK48uP+s56999Szr//+x/znq8+h5rcf85drM8HATAJadFbEzjZZCfMq
vvr7n/BffVuesLmVTdOTRLr//EGyQLJHQjzmnN+igZdPXX2luuF/6Oj7Lz4HlWS+9EFgB4guf7mL
8XNTAuzwU8bhKaRCIk3lv35BLJsFlaeXcQHR9T9/jmAqW3ZUgn0k/viqG1ajj3EWFvXff12WvrB/
fh5RikxkIxnodYGH+08XPi8n069bwNpz1sHq2zE98tZMxCzGPfUe35fVJEyLX/7+x4o/E/L1Q2pb
rkWNNrwWj9y9voy/LQNpEoyEc8k6iNh48Uwl93ZJ0mYZ6nWLaz0boldVpZxdEiQgtyvPeGXpy2ra
dJ3K8ZNAvNqVsq6PdTB8xgYJVc9edB41aPZUz++8oL2fp6I71Yb3aIbQeaOa4UhsZO8O82/cNx4I
YYbSO+t/vMktVLz//K0CC/QsljkH3UT+9Zn1fLGQcsXBy526sVILDBozWc7W9hsTczo78eGxvYdL
iL8W5Ebeb0WdmOvMk7hLhuSAYwrHauJNpzHrgLliDCWbQ1zOazmyJCFUbSaDB9uqqtuhCciAuJCH
ipC6GDTyDQDor2jpn9NlvJ9mM32ZWnO5Hsk8QYkdyk8/K37EsZr2hgWaJVUfMSjlIJLL2i97CwNV
+bM25vu5YdgdWtThpNL8Efj8yV25gBiOXpLEEgDQ2FYVgjBzEdFG4lnJxWzkvRr7B5qyUQgQ1xm7
0PVpLFdV6xwT4DVRSRtxMiT2lRUmd3Oo3OvOqhMaGV1264xq+NXDAtwxDKAmQYXu0+5CaRDBPjxD
qyHE6hBn3ptQy67NbHb7DNsRBIi4Fn2dcxJAuPF6tl352GdrMYzdrT1NAOE502ziwf0KlMjoxGrF
Jg7YhUdu4mx5os190pXyofOhcgKqiXcYCAcGb+Q9TUZzay+TT70Ig/ex9xJ+v/uHU21N6031bEk8
tCrPL6Vlj4TG7R8LBaXrzrcfCw83sIErjmEvvh9FCVuULOMVlU2vZdac/YKBMLt8dlijj6Us6ep9
RHhmJcf6HScfeSTD7TccTD4N5ClsTzGvG6s/Wi3+WUW6dh1K2Zx83n2HCUs09WNpSdSXONNsdxEm
Jp3etovbkQQH4QX4rdTi8pVlKASBvTA9Z3iaa+t5OM7FNsyNj773nvOMS+cwq9oUA1vPfjFIfnSq
JDyP1yoEkUjCesJOs0zxLpezSTJIFZukkI9EBcetUZk5yFOyiDAU3fth9gj0JN4HeeqL5FEu+qwh
QyC/uj6tT4mfTien7Ml79zwKFM3AAgQUsw0cB+DFICJG9NMNU+vXfMLgbnnivcFTDT8WjFMq1rJu
n00byg9gK8joRnRySBr0XXpvgsOFniOfo4xKvmG0wAqOsXni8dzHY2FeYW58F95wG0flUy4Zfy6D
c8lS61M101eWcX3KtsdsGw24vKwPMTsAqcz3TDPW2rHyNkIQDZxb7LppzwyZe+vLDdBXxqJstwae
IX0Xu5smKfO12UUPbpThX0MbolaNtDXhx2Vtycl5NIsJMFZ/YyYQRv1hjKHj9M15SsZpPYFPXpWj
xXtnSreKMxXdeKxjeHvrJvs5z9XFbzxuWcmclrQ3hl7rLElDFGHz78ydyXLkaJadX0WmdSOFeTCT
Nhh9pLtzJjcwksHAPM94en3IjlJlZqurumVatJVVWWVkMIJ0hwP3P/ec73wxFKKTieRjeyt6EQQR
UkNxabHxEc9F/eP6CYeTsBJpG3LtaKR8qBap0Vy2c+9Fr92Tz3AsLXobUcaAUbBWbwl+DTXuycyI
OmRyQMT0kATazMYsVarvnPLCzMBTVWd7LSayWhjEBqzw3E9pxWKMEhirIhBkjGyL6/RL59WiDXr5
MLA3I8wfRqWDnWuw92SbpnGzw6v1PcumD+edbWfNJQHIKZCTckdHGmE5bJCN5Cgy0cZSH2V7Wps3
TNx7bcCBWnKsqWllXfP1jR34U6y1WwryMKuyZ7RtgDXtuEHEw6TBiicZrTNU8kKETqDJNSIRmLOD
dHNFdjsCvPWIgh71bUdFeXhqsePiS6BJd2pZcpZV+FMu5os6T++5bpzgdvgl7DhAixvwLntTau7l
sURzbakbKCiF8KgLkXyIEpjLuDMR1iUPjl6wwmiB8mbu9BJrc3IsgACYaKFZ6UKfJAKIg14U7UY6
4jOEzJ/wQewO1aofjNr0SrYtOTF3nMHgrX1r2VnT2wo7aiEBpxKzLozPTo9Fknk0AbLL7NsT9FKI
tiwtQu2iFGSIV1qrjBQaPSl0Ar5RupdicPkEFWC6heVLrDxtxEV1EB0dNG8FTxsgFpAXoFE4oFnR
GdEpEk69cCH0LQ6Xke+0pq8PrG6QyezOocIZ9zm/IqZXWe49jOSuutkdQD6UxA26BBL44rfz54q0
UZPrWQjMD8Y1yrWAt8/Bs0/dMctlwr0i+YYOi0c/YvOon8OWSzihnsJMgjApAo79Dh7pQ0KKp46e
VHRLJIVHVXrotC8135v6qYgFTwph5tcf+irsdCSTuP+mQtXWeSokubBLkDxIlkmJ39aJba6tt0g1
Co4BCCoyjqZ5ryH/mewQMCWscusqVuvhqaDU4ioVz1p7ZD/9QOLZbXmAWTrwUUL/Y8TzqexdeSz3
lkQbWyoRp+6vqARfpdLdsVxBOav8qkWiah9L05cgsaVF6WdIsJsaCYi7dWft3YCArxHA67dRgtei
wAJKaWNCxg9dyNFhHtbwvmbzrMdPQO0w+3eBan1oS/Iwz15dHSycc830SKUcLhV4DQrk2W72yBWH
8V1IYAIYKxkRshvcgQUyEP1mZ0NTHhbW/+WuTJC4IA5HEKEbsd7Gtmsi6V4knSwV3gUPO220YxFQ
ncqeXfSnzT27PoxtfdXz8gqq0W7x35iUnBDDuY8m6QR+yBtHwc7NCoqY/CPs4h+mHB+7+XVmOzGZ
gaXc1gGruep1AFiWDN8zd70xZv/dIQQDa1/a40TQpZqeBULz63vd7sFYUyTsYRT29RFcRXevTGfM
hxiEZMY05X5IRewHD6L6JefzzpKfsNrYoxpYQW94qC92P+3bu7JT7IIQnrEzxp+o01361Su78SeX
o9TGznC/3ZQqv3ueSoo9iJZfU+lkUOGoHYvliplEm32JUmphvvJUMZMTpI4Q+XMnfYuWa1KKzUTr
Rh1ra4TWe9NM4eF9lPMTqMcGBHrv5TcSTLV1ghSapJMronQBjPLk8ILLkNvYoYaYoXT9U01erU7o
msSZLEwZmHAyDdAsJ0QfiNRvRpk4uOlBeEfJJ1kAT4YAOz8pGIAnMYhMI5DWzjOR+lKFQ0J9Xyep
Z+Cd7EAWGOklxryQv9byI7wHu59v21vN5oIh5bWaHwnb+ZlSPkOVrDPQMcDlMxwqsBodeWgPMUug
7quwAEFk0D8wVZ5MY/SQ8mwpW5y4OY/aEQC7wISsNQ+ZhenJr9a3Br9vui/Y4zQ3oF686x+L8WYS
A2qMIAVjoVA1sYrUx2qOYTwqUUDeQsUKlKCKpnvYdHYTx8GEK76Ruru0lpxGJFmHx41LoRRXN2r7
a7du5NrezyHBoKVi4CBM01t+tt6H0xOu62dZhNE4WYa9xIj5PXTiBDdE+oXbKOef8np4m1MYvUQp
XudmeY1HUcB4a/hdd42W1xpxVLUexAWu6CjIDggCe0zIbACAdpo03HWFRYHH2WiFV7OCw9NxjJrh
LVZjc1wtFOJKpC17eaLC9avv8ag1SvW0CvpLXO+VpQYrFl4aUhK1zgIIErs8IcQgXGCtByHQ9BRl
ZK+rMVJwDAgRlDWjsSuZMVzQzG4p6IBRwsHmDduFI8B2lpbL1N2pFZK9xdukPhWd9ToOxqndeOXk
EnXtc0plSoa+LT4iGl3hZZ45LX0edgOsoBdfZt3Y5cy/a/kYsxRuMkpUrItV7dR59MFJuxOhnmZ9
HTpCd9YddGMbl5qztqe5IQuUmn6d3QAOOiJ1eHpGefA5Eg/cgkfzzSAll+rfGSAvTYbTr/5IRuI6
9Q+6VPMhoaZj8CvtPp6NHdNdTuxSil6rsb2H4OWbI7upU9OoXGkhBMCHmn1FTpJ6JKJcx/lOl3aG
dWXha9POvquZxEjMV7Dp1zanTK1xDZ0sjIr5GfvMvB85yylp8V5SDIvVTVoCA3thF+hsxFLu+Dws
7+Hh7xQKQ3TKlIuF3BTxdWfU5z1l07uRzWMPjRSArFPEvG2ysPA0UrlXa4EqRt8z1H5vjpTvLlqC
YdW8Dndkg0/Z62qqYadiL1Yc+8zsiTQai4ThWiexxxj0BOgcHpWe75KyOhT85hBEmDhggINrsi/C
wVawAxhlRwIg7e6pMsheyLC3tqVuu1JzDOoighTU39Y5IoynsxuIIIK2bfjDqLDJxGzqw6V7p4jn
Tl30Z6vWn8aoP4HEFVnGx+/m1uSpsto0VvmUw2mj5GWHs/0uHfNzu/bGORLat04ZLnWVpW6pALzm
Qo8W8KjLSF6iwNfIHdjaqodI4MJoQEChEKWb5/Vu7Re3N8adaOZeBy0pKdKrRXhkjqKj0jfW70OP
QRAJc2h6qnHln7gfWOTQhCM2byq4CsKJINOYWxTMLqVyMkwWxKPeXwt87KOZRHtVEvYDI21f0Hyk
ZdqNo6I/RfM9o2MgycZd0Y5vhdQcM7Lc/cxFOfGRjpTwiJXpveqjh4znMwodD0Bc9yo3AyFrwVox
kio5vahE3jIqa9UToWJHH9LnARcGx3SPWqg2IFUbCFjaCZBr3qJ3vjmAhYk42q7W6oc6CVIiMrel
J0nQsP/CtLLJo1aOl6z/TAmB0MjoJkJPxJfSpdKk3mcM5FTfqZKSH6YuGyjNSY8GFBEWlRLrZN7T
uNvN2uTNXXfR4/R5TJcL3ZVBlGiBIiZMW92xU7eKquHLqvNdPeMN7kgh4aC7klXGF9UCHh0lw5+7
yh8HYlxxyf0m6Y4cHj8jfkzf7Mefy8BTOux7u2Euxya0HIS4PalJckotUPS4Ga6TMbxlK1PgQLGm
L8ndqcuL1c0a4Ror+SXMY2qt5/AparFkzZiXliEeeGD3PkDhxNc1ufcZYPHulaJ20eeQ6HIlPndF
AfQ7o3nYIg9OV7xEeo7w3kFFM+d6kV7jgZkorUhULoZuuXpSzo5BYc1Os6rCX635OYsmb4mAwNbd
KnHYKG4JHCn0DLk+h0aCz05fZnLgPGxUUxH34BRPY5g+yRXWUlEZOCoQsqwqnWoRPj1ikUsut2dI
9UgPDryW7efQyRpz+r9XBcB5qWys5H9wkIEuwh8xb4VEy/hiGFEc4DRoHAoOVC9Zw300MS1XYaoy
RxQd+/78DX8WQbAW7DCi6qued7hJO95yQipRYPYttU+KDq6R+qsllN+6ZWQRO+YpUMjSPOhQiwKl
lxhs+EQpE57heZXfKtA4dlrmXwo8S8es+u0aJAk3KckXfOd6V4cU+3SlHENRqIFj8KjYVW312de0
ebT4H5xWAxnEE4P4tlEWrprMr5qKIMYMN55g0mCaw3ULl0W7LBG85LwXsye5g4qR6d1pgdFLyrsS
fXE1qU9aqJtfOaDCIgN9U2iF9CEUBr0WWR96MgdoVy05NmkxDgXYloCkSZfbwLTVVyEdDC+NBMj+
Vli44zQlfrKEgjdGgkIAncLyXK2WYz+3x77Ni+0evWeHlzMvb4/RsCYgws+iESC6G0WDRljaLJwO
57NDEmGgIwM2gZDTyyLC9SKThv9okZYvbVisqyplLOerH3O0fBLl53EgSK0HLqXHkzNKbl9QUpGq
2YemUtoRmT3AEHO0tYRzuKAPL0qyvBUmYRSjqb/NWsGINmqEiGrjoxbC8JgaUXEaBSN5TRUrOVOM
gRF4JNMywVHaJAIqlHMqEeJVw8c3JudO1EJH0hY8dTMVBomuTSzFzdCLmv6pwG1ta2JCz0kmYeWj
TAZp1kshG3iCwDHRrNIoCBVMe/Gk1s6Y4O2qNJOfmoHIoTZ66yKnI0cithnO8+tEpY4fSvKjWlZv
CDNw5ApDdf8F5wtR2jRiMVO9U6PMeVUTyPxhN/SmWnptIl76NoZvrJM3zAVmZTOjAjE0SP0Zojn5
/1JkaWu0FlrLimaECcvyIYBikLdWb9bklzkanic2/N4/FsX/L6IxKzY2Spahs4LT/iLF9101aXJM
Mjqsf1aqX4KcjMdTk/uZfMT8pYA3+/0v/P8NCv6vF/qhIPoDC+vyx02oBj9XJ0ajiDq1mbTuiry+
/+NvBN5/U456/s6TPP/4p3/Cr52q/BsbPki/LCwI9KjyxgH+Ff/hXxnitqZBTjUs2hLZFP6NHqz9
pshEGUzeThGz+xYa+hX/UbTfZF3TWSJJqs72l6/62/f6a/n4j+jB1vaX/GGPw1JV33a62zfGOgJp
7C/rSGUg381z90ObcfmHOHZiRHeA14h51VFodp2sBObY+tOhPBlN7As4Zzj4qIF4qJ47T79FBVqQ
eiXlgULgNzeaIE5MB1gDbUkGo80stwKu+JnhLdLwB8mTYYeHypl3OECdFdnrcWhW4iY3Rd6TAKl6
UpRuGD93c5BqZ1Kk8AzY2lTZV33hYAS7K3nW7pOnDRD5xGkpNu1Bd9Zq3z1xOOE8ml+6c/MkrC59
lMpx+ZaOyXsNTWeiwPoMGqJ6p67dnB0l5qgHqHFXBCJiS+NZNT+KkxIcPmmn/gdWSvYXbyBdD809
HRGupDqfn4q5W5RHo73lPDKfx9F+vR1vuyPq7LPpsW6r3IebXO4kh0eBO7nolg5jsgvG16ldNVAP
VqI5GmdwKmhcaafv8WF4zf6OecEV9ov2TSSWieFsw8PwpN1l+lApfOHuSZsIhePrD/e5MOzjUa48
9yho5A2QT3hfEFbOhVd5fJs2rGfDDgK+5ukIcYIDlrs4M/+CvDzNW7YIcAkC8H16ac5VEO7NPduY
Q2Nz9PTGi+UEwJmbXfnFU535hieJk7PhPaUnw2/TQ+jrp+Xu8sl8z+hh+xfVUT1rJzfO63sl36rn
3l1uS9CmXiUCDLGdBw0jCu5WXzUCzWtvFsMC4OfFKQ/DA0BGuBu+iZZN57QjvFgLjUmUGgzO9EPd
qe/Rs7FOTK7NUU6VQ8vBM2tOg4f8cuJ79cWn+DV+VY1rW++oq0A4wRJ/CbfVF31UTvSesz36js4Q
5TQgEDi8XGn+BA2TH3mXVnsNxD30K4WmzhOJKZcKA5tk5y7YX9zX5/O77EjubEv2xXQq+9LZl7Pv
+++fj9vbB3LeLY97++Lbtu15d6fgqtr2/aP/eHm8vw+86/c3J3i+J8BmruCUn+b+5U10Hyw3viES
79eD5uVHy1OO0m56Mo4ESz6V4/ygnaq7yRs8wl226uwj+750I/v9+cf5Mtt7/3LPROWYLu+SfQLT
aCenxInvJId6Jy67yQ1t2X/A3R2Idu3sfh5Ouv3Nhe2mvrrntacsQnOm/RyYR46d/BYKA+8aX78o
N1WypXvzJNlo7s7kIn85qyvYl6/gRbdVd7Tvxx3iu/2q2Z3Xcpq1F0d0zIDTBv+JncRO+JLmrn0s
7mg9sf1PAki8SpSDe/NuCEofWiivW+k+dvdDEDsdUSfHfMsCfd8fR4q/cIK7khY03+Ul3b7MXu3G
IVntLN+Ke7nEjupEuzCAR8lVUsvUZjjqYb6Yt+Qe2Pkx9qObaHpWRNuL9KlpQZHoJIud5Kk/TK/J
Nd6ZfgvNkaRRUC82ABWwbtcs4BLgub1QrIGnHvFIosuRNvldtQTNElB59BJxVOdDOlNJiBHOHgi9
4TJ92iONhvR0SexgOTg6iOBJ7W/pHsT1yolusc+UfIsfkvdidpIbX5S9s2w+JIfmzMQaEOEliyU6
g2PY2q46N27DO/uNzvlKUe0tvQwBIsfbGTW2vEqjred299F84Kx/RJvqT+0J/CVOyefkjvsT5Ziu
as/2Z7r//T1qeP22a0/acYE71V27z6+8dpdoJ7mNjUrkYg0JRpd9K2+X6Am8fZ0DJPSQ79mLc9c3
AxpvHvWDeZB8ulLsbncjELSjXM5ZuTlAfznkX99fqn2ljNfJvEewDlw+n7n7+F7YP19jx725x9fH
0icMes7OmfNlcM1GXCmcrzx+Tn43Dl9b4DopgirgiPwyv4At0K/k6ryZ33/HmrEEwmQgmznN13zT
zuFD9TrDnhYdCML1C3uH4twftbvQBdtk5w9VEHnjMX1g++vCQvG1l+adRdMm6uD2tW7SpyV54TU7
jy/IOvxtIs5yCrCm7Z0tPN3R/PaET4BPHyF/fqFxJ4Dhg9NdrPAaTzWTH3jN5kx773lIJiywnTvs
0+OwJ0HZFH6qly47eema5E+0VDvsyJMf4ALHdUWruGjzk7OYdMTsh32mRzY4mDMFMI7od6foSt0a
MUuOs0hlRIn0n4Lg1fczXsB4eAADeBxvffctUZr1sSAS6dy5todMIO31jtGaZWWivE+TP3EzbYUG
F7w7gx27EgAEvLhbD2LspeDmlc00atx3GOs/xMEfyn16BnZrL/zdKa+pgkA1R7nTj1yg4XHL6is0
6GkD02amey3yodFqvpGAIo0fOGpyXCxfMwlZZjdqBEX+1UDznxo9z8lXW3XVz/5/bl/2hdG5TSgW
/H0M+vs/Xerv8oEi++/+/FH/9Xf+6QsZmH79/du096d/8H434t2G73a5/+6G/F//kui72n7nf/Rf
/rLsPS719//67x8/CtLGSde3yVf/xylS3mbPfzR5EroaoIR+/Phv7Gk+8i19fvcxfrTtn4bRX3/M
r/FT/M1QyOCSMddA96q6YeAH+j/zJ7+O20lk9NV+DZl/9/QpkiKbWP0YThXL5Bv7W/xc+g1wgSSK
26xsKKBE/zPzp7wZt/5sIzI13TINvknF2Kx3f/bzREMi1NJIEHCqkRzrWOWwutT2hLnAVmNN8/Ee
H6uh58MnnoucKOiMuqZvZEerMAN5hUfbAM0pKlwUqwDssY2a1aXDyZFM8wEzKrt6If4n7id+yH/7
bePf47glg1fQpb9MzWFWh0reMOKKg/RTYn8oadOPRAMklbHQ7EKAgJz+J1cPEzZzGiVh9dB5izlS
Qx8VUJMG80Ejv6JI9L1mEX3WQLiXvQxjnjJ525KHqxD2VKP2idt07P+VWvyJ08p0ZAnM7wIP5A+X
0q+DwR9diRhH//ojWezB1e3QoXGQVKTt3//BWSVXTZtpG38SW0JO955xkWkWE0T9YEmz7BsdhXpm
S1SshlIH+CYZMHmDuOwAP44JcxkFGtVGEW1w2KD21Aj4mZG+yQQd3pSmDIxMiv0BAxELZdZOyYBF
qBHiH926fMg662hIIxoWHup5JWCDPv3ckFxNErdxeE3zpA4yZNKJl0UelhdtADJacF05cQ33pQSA
fqzD5GUQAQyonb4l1dGp+hBqm8WpIYnju6gSSiwH2J/DTj+pE5NiBJB0x+M0i4ibFbi/ozGk1o11
URZVX5lK21BSTYTQeTAZGJvBh22F9jmgnWH97KTso8/m2Q+7TN8BWuCBoHaHiQDjbpHmnWzBhInW
hHSdQtGbIPhyRk4HZsJpWy8lqkh330SkyxyXz4l0cpGLDx150s8izdzsmRbh5r5dSUOvfUM5hGA9
SnDobVBhp0rjjwXGx4jRKJ+dDHsAuF7uAq13U7FgTigGDRNSOPsYTtJ1tShcM+/7qHjuYiPyVraW
OYaPlwbdI6ihvuysis2JwnMwzvXKW9DM2LemEdZ5S9nJcKpwLCk+Su0DxruD2OUBsq510moVYNau
H14lSlvw6qQBWOIHerLpPSvK91UpZFooNOikkoIrBeV3aOivE9iqVhMBJknvVHsstTc1wYRhocSv
IRc+aXrirjHW8p6a5xCua1GlKH4zsOwoAbVpVvWVzz0F37Vxipv0nDYCO/CEa7MgwsiJ11XT8j0K
DeK8FQEBYdHr3RDhWmxULJHRICLpLdptqHIibHCJQDhs1o+ReLiYOVEq+d1Al6OJyyhOMKXoGRCK
DSGu6tIl2SpyVUNccGi8Qyn8EFWi74ZKwWzCKn8DZmjleK1EYBEJhhwXeZOZx4w+1XVnDKNE2J4e
ClpJIyee0pu2hNXB7GHkgl4cqGUhHxJ/N/WceOyiBvxvVemih3MWScgVs4eAMZdOR0OcOq+M2E52
XXga5QYLZmmkgQIpDX3d+pb0SSXmWCd7AXkLdOF4n8TfaY0VTTV2g6oAYQCMsYbm2xiTp6znsXKB
PrE036pGVjZYQL7i/doKkCgScgv9iF0O4JqUTdbeTEjptvEQKIkFIbJEmrXqZfIjmJNX1cAfADwL
INLgWjGs/CREVp0U1kfpcCgpPNthZ9n3axr6gkWAIcLbRI+q+q7qxWxjHPlKsSU5yLh3kMxCCpnZ
yadgBMYGL5e4VXkVzbvewTFcJaJI0LeIA2kix3izE/wa87CfSfRNwE9MYqawdIj3E1A2di3lZYE6
7hhjzchqsvCSRMUeBT6fWRVdNSh5uFlMYb8O7AHpjK7o7CWtrZ3ihb27jnKLU6I8peC05yLf62te
udIYnVM9/MRZ1tp51Bc31MsDniFiVbiCpqgYcYYQOyRLioCvsSBIasw1a5971WYGIarNVNXAU00N
lHwq4EOpIwQvARnX8tiFVBQTK9747PXaH+pUJd3SWm8zbOtLjMpvAUe08omSOBYp5gpJiH0EBzbY
1rRYW3vapjMnrK6AV3KfrpaLQljtjiuZ+E4OV8kkAJUPLITL9IeZds01oQO2JsPpjRLUBJbeOQuA
JXYqM7qHjE44Scy2LoKRLQHCRkhT5Sz0NyE20YULHatC16KUttSgLxqWNlnj0N8CebQBUbDqnthe
84VFFyMATD11UmpzLU0e3oa1ED7+3cAF917nvQzgB3iWnNVubW7WIwJVRgdcflzg3Gefsb62fhlt
Tc8ZCIZkk18HtI5ZW8lcMekPevqmrMYWk++8OQdqo6ABm/gmgYWILYsZy56XIj3IMYxyU85jR2sF
zn4y97U4TolGFj3ruEibXC5B9o4bCowioatItqeYzelIrU7jh0ixk7hRF7QhtvtOfSiTaLzFZv+D
7M20jxDPQibrYjDgflBbaTe0X5slZg+zUxBu09HtKVSw8yadvAahaWmqF1OkmGRSw6cBt6fdhNPn
goWSsm5xF7IEormaHH0X78OWEakdVRxg+RoMiZ6SRUWjEiuKrijYwSstdfVJkRINHgEZTTXLTNq9
72eApZq6Fs8TBq5EkCwvyqr7RBLv5VhjOavBdhya+MeAqYkrnUzS2n/By89cUeVKXgYMGaNxzNaX
2MIvGk1E0LH+QnI2WB8i9o0gvY5MccT3B27o0XqTi+lRS7GdTVmg9XKKkQUSIS0DoZfUERGukE5C
PLi7aOJHoMOPIC3O2aDOQ7ZgqdIc6+5uyMEVDEIE93uNzhlM7SN+fs4hALjtjGPQAxXDXikBPtRi
zTWzrHTCutFo4dUJY2rt1Wy33Hu8fOQzGDw5TR7JLAVGEb2ngoojbgQVI1fyMT0QBWXnRXfELjHg
49BS5ahG0t8JbDqqwXqWsF+yrKPJatB5cJhHDU401RPUJECCw/qGrREEGS4yw3AZbqFKTMT05EIy
3DIUHq2eT4alv3Uqj/FJm55CiemWyDOKp6UTTuzE85Ia1TERVz7fvLipLCquLOjfYqP7g3Q/Je13
mWzS7TzemqR4myqQ3nh0361MjInUat9DN7MbLeaToI3fa7QYaK6bJS1JXqIZSqZZcjYXCd6bdfw6
R/ETmF+eOcIL3vLE5gPPKWcq8M9n7VlNhGcatkdXMtAWVt2kWoSLIYWO4o6lOGL+jr7kqeJELow/
ragbHYwsVyzHyVm/DllCJYKoZTuFbTwb+WixpZLEXLni2VIJQLYivq2ykPa1VpXXuq3ZstXklfOc
BnT2j3mWTahd6dQ9r8uEPy0xIvxM+Niq6kYkM4UPzGBrsaiTQmbAoZVCpwlVIDYzMb3urJX5Zmdv
FMyl4bXfOM8p9lV8sLkP5LUJhghK6zz+0HJK06g/OVuGRTi23yfYN9WC7OwQ7mfUqwoiJjUHFEjq
4jHRG7/Sm1M9ECom+cPVyoDRzVbQYZdGPG2fwjg7ie/KOKSOIErgw2OunTKej/XKt6zj1iIeKxQp
Ba15zMP70YJV5RgJfUaxrFzXHDOxbMWerlLE2nGtiw2pbT1FuLo05V4wIDgsQ/tTLy0YCmV1hzER
ukZtvdUjG/5RyKDOGbaQXI1YYrhajffEWJ7ajDFQie717dGbQtqzc7lUbbEi4lrfOrXilrcCraqr
4VAp+Xyke+zebEvd77TE9Fpp/VRiHNmMJnT4Jpp6VtK7jtJliFll7tIl84q99WcXzy+prE1O2tR4
zWACTTEnvw0BozWGdcOcLTGTpkOjnKv4TWrVVz64DFGTWGBtsdzOUt2wrmFhRitARLpPtjteMBTi
S94boIqGMXasXrEClX7DmZByKMw8j2a59mpSj6XOZ73MUN6S6GOsMQmrM/Iern+/NNc9+1GEbAub
yTLymch5BjvWIFd2a+L1nlqBJ7wpgVoQQDMrwOERtWejPAMWceOVQq4oFN6hmJxIYLNiUAjfJiMT
UDICqoAoKtBV3S7xh0THH5Zm8CVm0gGqKLVTNONiWtV9K2WYlCvDCozEeCni5F1TEoLNwms8Mbjx
ECygM+SgW3mgIUkqwE5nZr9D2+NopIs18YVybPfmiiuHcM1diyJAfAOstyZiz2xi40gaFFk4N5gu
TfzVGPSdWiB5HYqUsUCMJzhCse3RQBiVRSHcFepEIpipeor76DCYy0kQZBroZZ6OXSjeL0KRHwYl
3s2AZaQSawvPIy5NLdsnXEdu1BQ1VkQ2QlE4MHlBWnQhrd+VGnmDIuQRsujh4NCheO0G8Wmk/vxJ
SwhD6JJxwZckepjfDW6GVX+IY4HDM/5pFnC37b89Z7E9SVT+Prm6xZrhjzNLrZXvZCL+2rUAymKJ
TMCsMblhxrAlrRM9KWP4GIgeeoPEqP1jTEU6aOIW+rkRI2tfLKDL5LaXgB0xglohzQdjMqdLzDVR
tFh9C7Gf9/qUkPmmZV1bnFSVFoo8NtaDVr9aqcKLKbcxe2uB2tpqfm7igb4ecZkDI+y49+s6RyAJ
UYHHY1lld9Lay/t+K3qa2axzLLNQtgWl9XHnsari4VXm97VC60iYde8je+67fvufxlrL/wfh7bGi
MrT4q5b2Jw3uP6bN/dfbDP+7shxKF2YNGTXk398Jk7D9+CsE8u9f90uKk5TfVMkQdYv0rCQR/mPN
/EuJk8zfiJzKGnE6CzCGuumAv5Q42foNCU41TTJhfKWi8VW/lDjZ+A0uO1U11ra35c80/jNKnGT8
eRPMGlw3VEUnAgyXgP8jb9G7PwhA6yCDfhxIiU5se+eZNcbS+gab612vYc+2sgiCg3mYKvUFgxWk
skb9bEVu7ByenL5MSqzs2wl8V3eTaMcRvxDS8Ewpm+kJGfBiCcdQN1FEXWq6Z+pHYrB84YIDfzAg
OKwQZyNsa6mmoBtst/TU2BdQ3ljZAV2Nree+xwESioUfV43pLlPvJ2XYO/PIQqdPV8iNCik59SdU
ptDuYzyBab6+d3Jzgcb3OPYNyFnKM33JTF/lNP3KefRKEZYvWhMdTYw209hsNz3BTA1OQsNNHtdJ
dJGXFqPt3EskXoZjiqJEK9+Z5gzI+pWgOYJ0n9W/+0ygvVDM+WWYS+zJEG7JZo0u3OGNCRBnLC/m
+6FqZYImExDNQWJg5ycRZB6nXc+0nOASFSPG9jjRb1UR6cQuyl0mdC0n3Sj0Qg2Mpsqho9eJ8nIN
wmTYUB3pBEO3HX5IlXJKS9ZUugSeK5bD3GkRSkpF+9ai+SbDl0TVaIm0VPM1b9YvsUn2qRXf1+oo
+RsxA+/xgZI6FKupP5kZBdVJhjebDpHHLK9fewWOUhmUzEOOkD6XBP6YJk2OMdO1qyP8sbPmcByO
nWWNcftozYEXA8xLzOuTxSKl6elHt71XRows0prKR7Qa94sRkh5TI3yYa3iLpkxyigdOIbVP24aC
d461Or4OWDkxJzttws0m0BMqgubN4Zc06cccd4IDoBvEXs4Uq/DnpbW4nxqSbj0Eymrh74w6IlOK
wBw1jNvr/rtBqMxIGG5Ejh4TfJsmDuYfw01VAFqN+U8D07/rqH9UvA2TrDSt0TqCl8R/+az/8WMm
FNoaZQZHQv5wiwwGas2SyPdyh4psaH12kJfhYVmGo5hPbPxUOtDgrbi9NP1v8s6suW0kS9u/CB3Y
l1vupCiKomlT5g3CkotYMrHv+PXfk+yZiR73RE3M9XfRFdUuiQaBROY573mXeJsyAHPaIkDjhh5y
bKFO5mgF/2Xv+h+gYFNh7n9eITax6HoNrhPC2H+/wiIq7aLX6ducsb9Es0COWV3TVltrME3HZrhk
Y3mOir+wC//KS4Z6GC2LNj0nUL0bq30hzoEzNPqC2wYRtjvohXswtOl/ucynFvbPy7Rt22NowIDC
dP8YHdD5txrFBBwyhjdDQ1XY+QQr+k33lnnJS93r2z4INmQQXTH0++KofGCKTfhXWEEUbw/TJE/2
+BXgh1aTQWxU6D8M6pLYUwIWzGnb7IhC7pxUWbbMW43vuusCiSSLu6KnD6zE11VSnG2rhol3M7Ri
qzKoosG91pZ/LXRxKbpV14l70B1D/pVou7O6Jyk+k3j/2rDm03tk47TL8LmbszNUtxuUzHMA0duY
cRjN5D0j28gbj22HezY/DoP4pWdyp5KFISCqP86r9KtuxkvC4MFJToMpoTwQPl0Iqk5F6Ale/36B
YO7w7yvE5+hBL6abkJj+JA2R3JPKlBhBhEbcMKfMzxS7byLRj06PehejkGK4dJa7Uje+1YcbIRNQ
Vxrsnazx2wyvsx71H32Vn3SjPNdmeurQOUQi+oHxJQhNdiwr9MeaxEsmNdCbBe9zW9ynors1Fbsb
/Gw0jdY9GkGQfN5pV3I7aRLWJeUV7pZ0Klp78yZxL8gJtAnktFLXW9chcXYyxOA/5rpThztYBfo9
n4zlbAbXpGf9oJsvmc+GICL0am6Ok41vtgtivP3FFND4Q5faacW4AWwnkiaOXLadco2geGMyv+OC
8zsunAFK0GSblj7q+OzIgUR+KGsq7G++evQh64BT9RyFMfXvDxOXc1/f9dFRvXNexm/ZlngQ5/sl
veqMt0LXJ19xn52B9k9JRSCOn3yVhv5Tj17bIrzOfX/B+PCzDlsK6+SLMQRNujxnrvU7SZKvBuJm
LHkIcEEvs2vwIOzinrd0/HFXuYs2w6WcHAuDpn08DMkB+Sn/yeC7ePEXbkz3Yko+LSHXBouUDoKz
dQquU8S/FMDwNTgcdOb8WDUuosH2YIj63LE6ZcR3iekSp7G7OQgQiD5jWsYDMYuPVvSXVGsP2tAd
4hHZPg/KnLtbJPnLCXx5eEy7MRCldY+JEoSAacsRsYOw4ENN4yW0xb33yaEYkhNudStyACqkRNFX
WfEk4kR+NbW8Rz+dEuVibdOipB4RI1j4jdDysH1mBeO0jKbobLmISnFeuvVaQH9JoxKLu/qfZzFG
Qmpmms6V31o09J4Lz2ovehVezZolpIvi3nJ/a6RfkGILePPU+B7XZTjUNV2VzRuoW/bC/Gnp5W8D
gx7kkqiSmtr/zPXhIH2uVuAtt4xGMCiXvJlKvupIfJIgPUVYb8k4P5ai/YnsgNQWcS8tmzsgc1Ks
2SOgOZ8hq9ebSg+u6krUxpEOOHGm8TejLrZdf4sCuHfOxK+Fsj6oH/Dr5KH36SmR8ReWrsuiSg5a
Z97REJrxKimtv6oheZiFgxVKfiYqYIj7A76b68QQ99jqLraDzzcpbzRyPLYU6JSNYIjFKepYMhDt
3A58ZOSlr7Nx3cXtpozTr9nxr5NZbucqu5toQkJItjmpHSMvd9TwIHAW4rUaLurTTJQIYZ8isldm
wjiKd9HX8we0PP1CPXkzyu6iLtFrsru8gB38DicDYJQrn1PzDc3Ci4WOd2vgYz7IGGic69aTR+fk
9z6sT4X9nRnvriD7kmKxP0T5cJN2d8OEbKNZ6a0ys1OeTpLwFGRljeTHKpfkCc89B692736bfe9q
qoLXJbGFH7yHfn+ZzX5naP02Sp3jHHBKx6whp+purim+Kg4HqeFayoxtRhysjkrHRb+XGP61Kol1
7yN5BOaLR9juFjeCjSOLI/xtsZV0il9MGr7SLnm0SX1W2wX08VeewQrzM+QxOTIZNibPZGWaqdjP
fBINtgRdR6Utpt2UDDd/EuX/YjxiPi0//tuBHHg+LAOMr57WJn8eyHGQdILQNATzXXdT+29fk4xd
dQe1U9jDbwcZq25jO8EoV6t50jw3q7N2yD12o+DaUwhUfLfcyInUKM9zpbR3SXEsCCRi8rDwZmc3
423e5c5hijB7NtsDYWmAWNa7zKqt1Ykj+Tt4C+BFmtm3GThlYvVH8611yf4NuCWBJBnO5gKa8Yap
0VW62NZ7yVsjpksqsH2rPHuH36SOx5i7gMq+cTvnoFxkY95FMxgvsd5ffKs8y9bZmXF2h717Fab/
3m3VNqQ2Y9cSoCzB1UzaW1hq14k1ws13hbw5OTf++Q9mTlt1TJZRcB2l+zJTv9rgGWTQbrB7eHu+
sF3YHZ7iprzh9wJz76A1IXX7YQ39TZuyawRIyxbXOHjI5ZvIzF/VZaY5G1UheC0ZXn2Sp3rhpS5N
7dNNivd+eDx3H2KKd0Mi71rEpmCO3gY1w76b4q+xZo/UahuqEtHdC4MnGQfTJS+sDb0Rs8geDFic
aN82Kf5F6njxcREUPOU4pAgKOfPVceO2F8/eRF6ErDNGAHw1xI33lvDM4kBveSRmVEJVclcaCopl
EhXnIqg2QwVplr3Ad6IvWxNfJNhhkuyR+ZZRKVBusS3kvjgVUUYtv1UFpg1zLJt2IQCWG8m3QpVU
Hl9KFGrvSaKH+qGQ4RwrkxaDMFJGblG0AhKlguLlxqzpathcTWQljxTacjsmG1WNaYG4P189dtik
7i8mkFE2CQaZ7c0au5UWDC9m5W6n5KeTmddkCNe2Ga5dT8PSIFOlXrir5+9B2q046zZ+kx/iVzff
qf2XlKyjIJu+HqutWrXouM4+jGNbI/Iw8rZxpyOsiTZdEK5r8gzVNiABhYYue6mdatWGmFgWbMcc
oGVFYjrzZvVKkVpymCgCa750W7HaIU0ro2Vk9ZB9vv99LahQiz+aBd9Sjjy+6TG9d3T13/8FNRj9
WsMwmXlNqZZbxxC6NJwdNm/HoSrPOAQf/di7Vmb3JkuCsTz5w5yin5NRHyrqaRJEVxR4Zl5+q5PR
XlRKwI1B7PNhNW12MjRC9ARZ0P5bGDRMUr2VlNY3h97677+IYf9JgPGUfALnL76KYzFF/6PtyWWK
MWOMQTWW3GwcDX1nI2/07QB+UYX8tF/FgX0aSPMgeuvYmUAPIqfD1nL/N7QVphBdyC+bBXrP5CQZ
5viFQHvGj8xOftF199KP1pszpbu2Qdo1ey9jUBMuv6qphJupu4mY0qAs2YXK2fxmVf27nSl8olR9
PlFYs2O/BsRChx7opoPCOx7wDXQS6rok4Wd68zeCuA3W7QR+RSgpucTey3+Fvb7Lh6/OAxLpamAL
P+/9VUYa6+IvGt0FhSVDcI1PqIT/Sf43DXIYP3qF/GoV1qqhRvWgYQRQdM4PjAz5E1zwjVa2EBVc
5UzBOCOCUD4DRmg6Tdk0X/SY+F9/vmrM0ZkJUgqlfvqXrLN9Ur2WauKVxEweCw0P3EQiD2+0fUuI
wLKV354oSVPgAuqlxruFUw4iagmp1ri2El9uP7Lh/2bO5el8Gk7s1VN8LnMK28JHZ9WYQDaY5T8C
k1I+0cW0ajLnZHXTS8EhuFJ8ozrMkSGkfL1y4OKsNvrOXHqfpIW2FD1pxunkXAxsy13iKVYtYTvL
OOGYtaEleJOHlNtZ9imBzYapfcMjNl12EH7WZrQYwy7YkBPF8NJq9pVvfAw64IVXMe22w45gZRZT
jyhiTvpqZ5ZJB+7fv6WR+ZqOcv/3K9tx/zTN8nEEsy3T8DC8QWZi/2GaFep5SxIcEIfaHlypJvEk
ltDiulV2VO0Z0QznWJ0qavvw8nOrFooVh1fVonWzfvb9aOsO0cayijtpflpAXEw4wviPjNeidl6e
XZlq9lJ18yJlHGyaqDH1wb9aRNdmaBrANPCFYuihapRBDYyDfjkgMkOOJ09N2d4CB0JIx0k20+sU
1i7tad118B0j3eXdiMhzuJATu/f6LRP2Z99Yh6SLpnp6auf89OxG5ghiLqaiKKZ2cGyITIB6RUHV
G91B9Tyejcd9z7gdlgW0fAlTttG/GaHiUvv8Qx3eqieReUdQib1GkSksRNr81UN15hW6qPZL9ahO
R20Gka+sIIAZzopsL44bcVR4BB4ypBtS3DQ6XaTa3gPqQrUlNhH0P6W0Uf3xbKcnOeZIjHFu0qeL
P2Mw3HenJ8pSyju5oicSO2BF8v65fYr3kjHtBHpin/QdsnWKLzh3nuRAa/ToO94vPVDM2JPuZ5KE
s88BeNZqA+atv7oNfOkKzxnXywjdpF9I8/p7ljcv2MSAYmaUjbFl/Krxx1Jdnnqeqr0w3fThBN2P
1ujgE48X3ygZwCYOS0CLTx6xb+RcXn3ilYVD30YDdS0ELoAl6bjG2adubnvOBs+FfSFN+RW75ocT
m2hbqcd6h6VE4FewYJykz9POaElgm7DQfS6NwNToqx3MrH/NJqZSMlFX2rBD+i6dc0SMc5+ShKzq
O2bPHs5di0CHJx+X9yjH7oQaUOvCx4ArTs5YftXpFDfQQgHKmpeqOJsMD3EY4N124550eKxQiLsO
Y4+IixLNfBHwFGguevQjXYjOQFkEGYBuMjZex5kF4/iUlnX8Nen2rs9g8Ct3Zpl9+Qj5YVOd48y7
6aU4JHO0cZqMDEhnl6QP3J6I+wGX0niN6iTFliI7VZzzsVMdNRgF43RxhvyIm86eqgX/kpbk2fgx
Ey8uwRjCubgW+S/NledJFOcyGm45Db8qdYoM46U6PWFMsqhgs0eV9t646V11e6UaD08W2BCpEZqe
vOHQtAuL9JRP3JgwSUhT+AIV/ylT3syc05LuHeTaMt+KwaReCtqbsO0fQXiUtUNMC4f0iI9cqHWX
wgQZCyCZl/3V4TVSlUmk2Vd9EHeMxY5CVt/YnfYK3+oKevi+Z7+GtIWPPzxTmdCC5252j6vo6jmn
VCgkRvmr021La9wbEdnVpoBDT6jrZwPA57rwqIIZj7Umpe0TxD8r8kbUjr+ijKbs2Sc/y0t72vgO
B4ifXDCJendG/q647W45RjW2ZBPBHhllW7tMUzzeiH4AtXCbA3ybs2Vqp6y75ikrfsChx0sJOZ39
kODI7NR5ySMn2m4GMF22pGQtno3tjsiTTyCTuzZwv58e3mXEUcLmz5pKwsOE+NV0L7KGbM+Byu/W
6qTRRyRTJCZUYfT5zLeQBpBE4V3znM+fJmZ+z9K2Uw6AigqW/iwKaaIpp8PM403clK+D1dwGCXqB
qdOCZX40THnTiujx/INYAf1G/k4LeLcqdgaRPkxc2x3Ct/BS+Hp280WQ/dLu/kQZ28r8PjVVhUcd
lbKPh7ifX2bfeRupMTEdg4dAqAXZ5usgjZmyU49gDryUelSuC/ci4GKuek8+9NYkI0Av7uFEQmnP
YnveFd11jlrYvNZpf2s17rBam1buX028D4YgItwPZ1Qr6C6JfyZ4+n3yw+uIg0gkoMopQMGssWQI
9kXsId6oT7DMKceR3hXxy2y9P7sg0L4zSbiXusmP6vM7dosqFbiS48VDmoiCcGVP1IMrh0uc7sFO
QM8qQnnaeO0DP6KhoPMYiQhgP9jEM7qnJqRtLwfmRZA6VUMyGvFDT67xiHFHpPXVynbV+5EQz1oh
jPe0X70LGaEGT8OdhNRBCAWzoCvlrJ29YzMgdAZBAnOcm1jJ7fF+8aZl7Y6fjSuzxTyxNipec/yp
vpiD3GrXuzozGxU+1j90+1eTFHc9p/9vi7MXdrcuAQ16xxnhh9tw7IaeeVAr0OLfI4C9sI2Xgx6+
6U38iPTskQ9cSBbQJXnJtBi/o2PG269ltvNEC5CU39qi/GdpHjQzXL9i5EAvt1JOG6slBDJNmPSw
8vj+wEPkMFr6G596kZ4D4YX8Doe/QeS0+cgVNl1HOkY/zl9c94Wt666mY5bZ3mgUzqXvv+i6hu9d
emKTuOCjcCQV+Jhn+rvGQZP0FwEmhkX51ab/Vj1T1fYXckVxHoA43xdnwZtTASOHQh7VbYvhBFdk
ntbBtVebD8j8T0PvNyUx14VQGxHb1N+XXrx6f7RHcIxBESzTwjgoYFj6R1Ph0c0KT1Oselt+OlVu
oRia8EyfH5GCl8GCUO709UEX1RU2IZMdxz6PbbdzbZ3qaGAe2gTDu5T1ZzWZy3ZAbF7HxIWQGHqY
8HVYZgm6I3xkK3bGcJGXOSyGGCe5wXgfcLCy1RxHwKCD+IQBcGkdK+Xf47cepN+mXkWO/iEsh7T5
PVyHbU74MAiqfGB9lS5IGRXHtu/xnoQpSJ22cbr0QfH3YereyWvLD/Vcqko+YMpD23No+uz3qjPe
CbH9HNDj5XTlRrZIU1zf8rJe1zVQu+w+nlftDXyoCKzjbFvv4wxQrAtvb4Y6xMcZRnB9NEbcEfG6
VUYGnESNZrzn/XqcHA42m0Q8rcSzkqMOvpgGrTRNwfOLjWY0H9QVe1OKz6IED6LJ0gf9PnR3q/Te
uW1Ha26fX1tamKqaOWVTi/rXq8ZHP4Q413GJXZqxMxGJZmraqhdUohTIZvuhPp22z6Im85OlUzYf
duqxQYSrNOJKMuHAAOEWkUkWwG/pF9oU/wUuVqKp5Z4ayboq6wc9ZUGlwj8qo4JLHSK+y5mRzgEc
1tJ8jwTJg9mycI1FN9jvWdDjSJMAqa76ujs+f1EFq4AJHtV73sngWtdsn8Kq0kWc8bmCsi8a3ZPr
pJ8jEwzUBmvpO6eWlZjZ9Yf6LkEJs2FfbftC7Bk+4ynZftg981EVR2GV0YOG+dAkwLo1x2vagGm7
QLO1jjuEWX4kgq9p+tda9wgO9rnjQt/hh7V+nhxeZopVroQMpvyp1TR2MuUDArQZxDH/mgceGRRS
oplkyZ8QlRRpX1r4kjUmgFTL3WvdQwTZeeXHcHOGoJ7R6UVwcQR6t2RALUzrYeXUNOSn5bKBjU+S
3toyGna4zP/sTDiyRUK2FMlEWMc2U7aZuKmCqFhWdHPuPnzZly+G7Z9jmX6mIQ80wPNn4TTjqvto
En8/6jMC3kJ8+vmcg9h776OHTJuI+UxPcFYj6pC2m8B2btvadkckJQPrI08+PTP9rKFgMhSE/9+b
23xaq0eVtNw0i2GCqQos/tgRv0wHkCvxV7nYFrlzA4X7VLeTeeV7UVvvQ0GfjKhAmavRjJgpTNCy
TvflFN0M+2c04PSBwqAhMCx6mUtrkyf2ljAaC1pE/eHriLLJzKDnus+OddPnnI0SDUJSeL8wmHz2
ydh4E9dQpz9RPrBAcX10ENVTKODHQdUUFG/stysn9K61Y7+PLpdBzDPCJ9/lnsW7oGPvb4rgGna8
BGkx3eJ5i5u6DgWP68Z2KKlrmt+An5bUPmVrHPzOodRKi3fTzN+CHnZZ0Y6nvORsaZoS3x8CzREm
3OY0QWAAZT2w+mVIogAL3FvOJE6T7El0yUA4+yKl5+u8rlmpnrMrvzE4vuKIQkZSQdKMP1O7GVq2
gtQ9b3AyAfCEpuaQHN6ZX7pMN142EDzFOqvaeeVJ+9escUfyKvl0+7PwtXKZVM3H3PLQoOMQaaRe
NAsGwtACzDCo04NT3Jvv5cRBCDF0mMTDafk83oWrbu2LnJml64C9BryW2cPzSG+YxIfuehTKzNYG
fhaOJ6u+qF+lFf8v1uOO/yfBB32hp2a2vh84TMzdP6A6U87pVOeoZV0SAamzsPxLKfAq4Q3rIAAd
qMGRIhXP0YeoPgXsHBd2NbxUeL8lpi8MmpMQs7Uk+YHikMUbz9VKEqFCohAnTX+xvVU0xhfVPis8
3QQdF7N30njeQmI2+mwBiyB5MRiHz0Q9AQsxRKQQerbuNktrkRAhhBemEsqNp0R0TMQZVEZANn22
bzpuvxozlnn85RO35Qn36rnZSc1Bnj180/nXMJHPgTIWsrhds1KANNQ0v5E2Tbkt732Wb2XekCsL
1o+9hJpKTLG3HbLhRQ0I1ERTmgvQ2EvYUBZmLXiAGvcaDaw+iPb/HCCrYstg+GfJpd2I78BhzF24
oNrPzr3zZaFtIaCMUYIVhlffoRGAtrzBq+uAlfYdjJ7IsGZf28ZXYmEGQEucNFwhAiuldh5uJojv
cwgSM3FrYoaEWHZynHtEXAZ0jYWSytild3IsUET4y80uotLNe9rjwoZkoB6SghDgMJU9HN0p+h4V
2OXyR/P4bZzMbYhOlUG49lbpCKcHSSUI0j8CtVMqq9EEMfSu+0qcHeBkfnSs/KGgjwgANE3lfsZl
XR1BYZHs4nIgnxQMgzGUX0yXJzcgbppLy7LQI494zPKsGuQ0VcM2NRknlDNOqQHsAXk9UfSFjagE
8jmClPQ1sIcbrk9XQ5FFdQu6ls33CiBElCJ5twvm31xn3vS3ksfjiOGmDe4idduT7ne3zBcPhV6V
OFItjNHZBZxoGFc/OqldB929St3+2cKrooJ3HWUd4n3ZrbFuegbnz4uLmLYr7H/GsKoiQMbrgysQ
8TYzsreklq+qOU+65qCwGiHlw2fm4hjJd7XyFf6tBjFdUalBJ7UocxEz241UAaaMNiNdyjLrOpf5
R3+zjOw8F8Yr4DS0jvhLTVemjCVncaOS6uTguqa4D6r9byfxlStFtynPpmaji3MIQzjFOHvbsUDn
5iUn0WhXtEAb4h52SUxfFXbmynN/kZR1bWkSqkyi9sogI3uSZjy8KgBuwlQXCiuiFg8nY6KoMGjK
jzBjzjxMYq388HmPk6lfInQ8DhTluNB9tnZ7qAxxNNLsZsU/1aX3Pp2q56zn8nvv9Aij5hQqkbsf
ywrWMzRwoD7FKPBUV6JmZkaeo4gtdjqZq3Cv2TTy9glmsA+dCKT9Dm6F4Rjyfd5FB/QwrtuD6l3D
OiZXFp8PtaLi2L+OMx+pxtVqPly09iMaoS1HI1hv8/6cazVK26BDg0NVS4YRaKUfYnwunXZDau27
D3Y0CGePVuG3n/WHYSSV1I8f9oY+PQjCnuXJgGoUzSEJQQ5Gb1/DaNND/l5JSbEY0QvB8XyrECkv
QzR3/NUO6V7+hQHxepBsuGbASmyamz1r667UvtVNuc89ecwMaiw1JRZudg5G9FkZ1QKMkQo79IWa
j4vZ39XZYe6sq4uJqRHJh6ZrfwWtvSP0lCfGJpc4P7SBW8hsdNboslsmwwFIZ8oSVZ1harRv7oti
EGkGBKdZ15d56mO4qv1VEpVA2i/TB6xbF5DhgIgnP1W3e1c00ylkJBdWfKW5V+gJ6XSicfbGSPWD
a//CLvhPGbLaJZ5fFRqF6af+JfrqdRxpUhn93E0LVpim+HlNyJn4Q2Wc2dU1ttiP2ILnMPhUf2df
oTvrtuqrNzBEBPAuPSF6QEDQ0RI/StpFzJ1Va2lOCmALtm5t7rsROlVpXEfdX7UKnqxbLtNTGdvK
w1AyDDSEPBeZc3W06k4/OC1y9DS8tdZafZintmhTBNe8mW5VXyHNdH4qhoEh+DR1OZphfwSTvili
EKMn00BN8qNI7Iam3zy5Dmq8js5PX3DvIdEjb4PenRbdZyDUIMgsf5Ht9Q3VYcG+036b6vfn6p1a
wjOAen9oPiago/luV7MKZwZy6FxuaYx0BDBnYzGwZk8YxcqZpgxD1IVO2hvabV5cjKDL7GOOYyw/
ghYHCa884dN+xASddOge6jxDm1oUCcXOulD5l6aH3W/NpCu0OdRSs9OXxdxfsjB8rnqT1m/h+9mN
Y2djJMXPoTO3UCvv/XzpUhM0enhPIftgsXmhPKYyT3FT1wP7exetZM9KDeydFrP5Tv4VtuZFoYIt
EdBGxpPJu0+a440CRFo25QIz0H8+ZpPKNPqK8TdW2XZJz5AfFiEI/BMhxGXxXLOFlJM8er78UkNz
PzIQ/gt02N5VtfFqVhoqikhWM1+Mf6hZaG+nj3oAQ5mtctuHhwZEMlP4ZgPCRQV5Jm7MGdOH+r+O
TQuSSfG7sbdekT6Smyea34pPZtodoF1FJGv6T8SEkFVQtnpYNlb4lbCtpRzWFpEKiMwXs8nnEJz0
H9PK/5MNxv+vbHz4cVSuf8PG/y+fDBwyXn/9rpPf/+qzoYj5//yI/yDmW//QHQdrzcDU1dgXUu5/
EfPtf0CF579QM7uB+QzT+U+HDOMfOKdhwBYggVOMfX7pPx3agn/4vuPB49chx3Pq2/8XXv6/sXH5
iy3H5DoczFudfxuwJzU7VGzg4VW4xctoDctsyuPXudoHnZ+/xGgtk7F1103lERiPeWvSF/usF97S
a/p2mw+cvW6mX8DtN77R5OtOEHmpTTgcZGb1S+Bx+i83+3+gDwfGn30GQgUlcKDJsHWmjtYf5hhd
hAdrmIKgEkz923KH8uLaJexAt5qgTBEI2Yz+TUhYNQQ8v1AHYlpOe2+QT0xsgI9isCLAJyqY2+YJ
dm/RMFwSx0GhTB5nONuLoTU7xpGp2raSjEGaTzju8C2s+mbXlVlw7oebW2FXYPcDskYdwW85rEnN
+Z34mPoaacCQyCfqA0mita4Krd4NGo0X3e02rJEsJGOMijUQy1LxsoJ43uM3TXgjwcojDuUVnRoU
3wrDkZjkYm/ezIn81luMs+YoBDsNqHjqsiZrDzdbkTgLTTI1HXqm2JkR7Ly8Ixc9a0KVerhMrF+e
H3+XWk1a/LcxKek3CIzJDfgthaHvvQh1Adif0VEx28OIaKq2bpONjYhL7Bp4A1wVBmcFZrSkrVMC
Zza6+nJh+W251xE4rSzPkGsti9BiCQg8dVLso8h6KWO2qMKwtx1+qDvZVau4VXyCoPoxGsWlHeBH
5pr9w1G+usncvcxjucu6TQ666tNDYnZgvPtK5J14vf5W2tywEucLzTpVYf6zC3S5ShnerINB7ilu
XAbQpblyJ+YDwej/jmM3eK0xLR0YwJ+iUaD0TPiS/lw9vLmPPlHxLi0HHgz+89lLZeafrYskvyys
cun2CDlRj/hrtztahF8uNYpPMgmdTU4gxYpZwMrJ9Qg2nX7VM8GDasBqOF7xScBBVjcxNKu1EZvW
eCukWENC4ij0sPvqMRsrvo3ayjHc91IJKz2ibOw6DAgFLakE2oD3LOycpWGVr1PU8yWw9Qrj9nPw
id3yWo5J0kaStV6EMY4juPWa43SvXfulCjP8g2syWohBxxiwL5xVx2GyY9ZRwlgS16oA7G8qSvVS
Jx9GefGXVoA6WAZM9ACh/FkioRvhXliZRg5uBq8Rnw8GKuRCFXPZbSfzPamNN2xT6pxY5JnXBjo4
LFp8fB1XbqI5ONodG4IwHhA0RkSw3GGx8ntuSpbAs+W6boiC/W0scUAJs3Dd1e7RLOMWv2gQsZhS
ZdFXVrKZzXrgKadgc04VbSMrwEKXVgSiiWe+uOGJX7JWeuvAsxuXzoBDA268vHGYecDViG7JXH4A
NFGyEGEU/uTo/kyq9NJPZb5KLdVbF/pL63jegtTddgXZ9ZqY8c9JKJiS7SISLCz2whrFTZesoBps
w9K8NKG4Ej7/SIcyR+evF8u5Qa1dZWmxam2ykQQxq4jGMck3g3RVZMVWx2z3HKWkQCUsX52Ge413
6LpOqWvdIb4zcV6GevfN7+vvSYNzxzAdhUnqZ2dGv0HE6Tr2mmwh/SMk2lbkPw8lTO2C3c30BiQG
xH6mbr+OSoKiCrKLXnKIE7i9X+GsQKRBwBTIb3ZsW9Cv+54UU0YF5tZ3zhXOJHvQCnuZtHq2y6VJ
jAj52dyzQ+F3ZK8qv6S0qNchscLLYsBH1x9+dnmKg3WLmAeXBKeGYwC2gDQxwIRMtDv8cnciRivQ
zuabzCt9TTinGQ/YlosAi+E6Czayo+/DwRkx+ToCPygzx77lmbbG+oUJZoqJjyvRpyS58T5Z/caT
MGkanvu3yhHZOq+4HbGdfMxR9+oZgGVmd/Ly4DuOYTgRGBmjCFmgIyJS1QsGIrYbBk44hNDxVSEx
WEaFXGj6niFag9i+sieMLqtYj/Zp3R9Lj6bHhze7Y8vY4Wht6KH+0pUGMe+j8JdTxYSjn+IMU0g2
UeJVTT3+PVVwg8wMUCpKRmc9tEA9VZXAvq7Dv4hBcujMm5K5wsbQ6kuhkYerCFEz+4NmmmTT4nyz
ksQ7eDH6boJtNyL3cEx0QJuJi70O7TSvnPGv1ih6XCQSbOStgjq2dK/CIPQZb3D9GKQ8dOuYtD8i
M+pXdY+PPzDPGgwmWg5FlXHx4hLbukuIdPGquYZ4yb3+UANW/3Byn/7MzD6Tvnud2sbb2Xmt82rb
ECSMD3wsxHufweYMBa4XFh4YChrpcwPEUjPF1Y3Wfjvg9wyq00bjevYU6Kc75YtuM0jyE/sAAIBg
y6nhZzNRsuM2frM5qGPYCvumx/ti1AcHSTxuhHCnmdLO+Os0biGXQDyHgMHWxoGkFlRGuuR0YkU3
H6gnokNuJy+RRhJCGWDqUmcRXGD9VMbaB0IT3tQueWmMFPMRp9xOkVyh1xhe5nT+VUM/1zRBflWt
cdMErvKimk6BQLRQVvq3ZLL+ir2uIrsogb4n9ZXv48jRWMOXkUQ/Spd7hq3VuLdq3A8yy18VEid7
t6xenXrKX8ki4ya4w7ilefKYYyb6xg79C35i6cpl9rvqG1wlMZcRcZysazJAtnNU32l+yEDxwvZi
JyFTMEirzHRsJOU685zORvicljVAnJnuem81dNQMJub9JNrkPkx/nAGd2djFaYqNVbHGVi9dOy7h
Q2MKPpoNypfXRllTkNhX5WAbuSqDZL4dmeYdrGQ4pU0oN1iacKejEFOn0DxY8+9Mw91CxPWnP51B
A/ZmHuHFm3E+mQ4pmsXkn1Ir/e4xHFx4GmhQJFBX/z/2ziy5cS3LslOpCSAMF80F8FlswFYURYqS
Sz8wUU6h73vMKUdRE6sFr4qsZ68yLSz/0yyaF+GSXCSBi9PsvXbo2ztdlFASI/JzrABVtaGXm6zo
N03Uik3gQwOqeBwmTqa4XtxUy/y1MxT7VOhAEXITrgrUCtbeI747/TRF5XOh/zLtCmTFMHIGYr+3
FGdVMeNJ48YGdwMhoHP05dQBWNHi9x7SCLSehgbZGsYN+jI0gmntSqkwng1440yS7QIf0ZzFICoh
WTq1qntVdAReRYhwLPuOyQIkUk1mOB0k3jnii7AlqU5DignBlGbCjF+KgYpZc9ZEz49KdWes3MCK
DDQEPr2poqjiGuJR/wnrXhzSuGNrWhbrLIrq5YlP0OSWfvFZWJX2dMbM91SGqLyFgW1cmde0OtOq
iquD6MVErln1t47oGVwypIMldlZqG5GZlb36FlIPXkQ+kRlOhvoi7kHblaxiF6ENwtbQcrlRdVJ3
Kq4IjSk5nFKbrycBnnSSD4/+BbKLt2AyAZiDd7o3iX4wK/uRDMwZ7Un/MLrpG/xHvmzH4pJDXr9k
c7ZcZhImMJnhSlVk5iYJesukL5882djLNM1fiPz4GKX5mOz+hmljjy75sxSzvEN/E1IlLckMlX2b
AYycZlJU78+7mRZPjBDAe0RwdbL4SU+q4UjsIyAjw7MOVkkaZF31e8qRZDXmO8MWycY25kWbQRGk
lyULh945+GzKLNHjMmYLXHiatUyES0IoiTXYkNEGogZmAveENAqwb0bsNEIH6HjRneMueEkNniJW
Yp1zpkh728L+A9um1r4g0YWUfTPkigWbV+ivim+D/ggE81hiYgSKpPVQtdeYkhKNL6v1tjUP2pyi
p5Hpx6a9BZnRqT8xZfiK3dAmscElUF2LFZXQrmF1uq4NxviQlr3F0DWIHzpnpdYCM69QXSU3HYoS
wNgWpVBqO1c7KR+GMkx7Q2WZwgX0DDelZbjey62qMKXA1dHuWp6uXdCCauEwEzUyMVHIWcdXM/e7
acqAWI9KOOnqe+J3V1a67cHHH8ec7oGAOTxWY7RSYF0cdalKUrgIb+Vs4NOTzwSNdNc+8FCJJw/N
grAIwm7tWBnMDsG1GJc0LbVzVuabUqkcFjLqdCB6LFim1GWTzMlqihmGdEmLcGSkPB9ba4TxF/eY
FBiHjXbwFOY8Ws1JwvMS0zrttU9jSm7CgMyhE2KzsYZiYXug7RjzKJvanlmQDpEhSvZssKtl+6KQ
6tM60bITKtlxYnrlHqYd0Aq8xcW4AzG2teOY6WF8HJy4XOuxh3sadxN1CVIdK4ayOFjEJib9YG3s
Ptw4VfXLSKkERWre8Ty8Ny1b6YYaVgFK0RX1oU+4wkhWiFalVb7Uqf1UtGSLZCb1spXWV3OMX6qk
2KECdodxiDeeJq+GoX0NOrb2qCKvmoT3A4mm3Fe68hynybVntxHI6jzo+U+kpW5oSRhdk/2ZaPob
MBY2vFUFGlb5SAjnQzzvZwER72WxIiUbBprB6K6xpiMzuWsdDtcSaUU8ptsJjXMFNWVRdgbxKTY/
FIFdOwTXWDNuYoo+ENCxCfll1GgfGoQlIav2TLPPdoQqd/DFV18xVuNmoM1PrzYPbyWN2QxCDc+C
8svI+4NvWArXe42MNmn4jMd7ltdi5xvlEZiB/cQt9n8Cmv975PUvuLCO5F12mKH85xOv49f/uIR5
9PXXMde/f9s/8RP/kJaAPsHESjK4kjpTm/5RN8TIk/vOhImIAk2oOpOwOSPgn2Mu7R/SsKWFxRqd
NJkE/B7/d8xlAIIFGAoq1OA/GDTo/5UxFwKvvymlmBcJVbP4xTTN0ixr/vO/GEmwAoZqbgQREahk
9RDAlyr9mdCiTeD5FmUrWKcU+BxkR4/UnvS9CAjQtG3DtZsvwwHyLYsk4YFmTIcGrXhrhxAsZPs6
tvUTZszfSDOaJwWjd0WMYA1f6qzNOBi9Wk2YzxYhnJhYS1+8gAlIOyNkTFgy8799FqBo3Whtp4G1
kyxgyAyquh7Je0tC8DWVZaW3WNduueW/yDxCo1DSQiOyTlyHsVVYgcHqHTgMUseVYfTMZpBewHLM
APL9AePMiJweVk4zM3NmeE4FRaeaK2+cRN26sccjgix/T8r6IpnhO2LG8ICIJTSo1w/6rIJvc9m6
5YztIYIyXTYzysfEEtX6WE8ttbQOjo3ljE31Ds+/ukkH66SGAT6IMKt2lSR4scZnuTKmvdX3mwiS
UPcHKTTDhcoZMxT2M3CoV355bfCVQSKyIRLlcgJnNUOKTGhFAdQi0etHwAnOxpuBRtqMNtJ95RPC
3jqr2JNFM/6ogYOkwkNKZjBSU6tkTDuf4YxMGmAnjTCUMj0Zl2AUDi10pRTK0jDjluoZvBQIBGBB
Imn4UKcsagcjC1ZhakWYTeUMbxrBdaALmR6NCiwJvlM+g57QfL7EA+gnTWcSMvLMARF58GY81Nii
zQTs16862FElDKlSApNqfLBSChrxpwbSVA9xCiFZym/NskOrjF9F8JFVvv40jNm2G5eN1jkvtNQ/
fQtcq5mBVjFkK4UeZsmb+z6o3o8H+6qdIVj17CTCAJCH2HrEDMpCCo38t9DuzQzRcipwWglcrX6G
CiZ6vc9rom/i2fCuqMWLYJo4Q7kQ/I8L6w+oS7zoagdNC4LXAMkL/b0N7+Oc0I30kL7AskI0KZwP
a4aAadDAaMUh/MMH821AYVW267Pn0t7g40SpWdO64HbZJDNgjGL4kyHAuVPKaOnNEDL/hqMWSjn+
WNwNYMqsiyNQ4VRNdxAzxqwSUGSqmq+vPxQ4Z2nU3mA9puSXOZs2ZRWqzFC0EjpaIctjqFRu3WoH
0fiAW5HYo6BbBHDVTPhqchC4wKodLNcLEdE+sYYVbM/ud+fre+J8GkothzuMRQ+38Gvb4Y1uR/PJ
CdFf9E79I8roofLFC1R7bt+VBgNhRJ/SOLe9Yy+DrLw7yO/pU6uNpbH01q9V1zGsZt5Q4+vLhHwq
Yl+uldb+Tnj96HT8HR6GlxqApDt5KShIJEmb6lB0LLsntOqKAwO+h27JShlYb+0/Z47HBq7ZViOp
Tkq2hqFgK9kTHxhoTG/gtuuUpc6kpk39ZFdnHnJgJsx1zACqI5Yg05F2QNmyq3YPSBFLMhBBTLLa
ixk+K9Rr9K5iiRAxdjMZPSMyvJsaAqjWZ+Q9BS8+WUt76FFuE4bGS+YxYbR7TaxSI7OOeVDhXQxY
ORpqgHtNUz6GVr0PiRHv4lI1T8UozoxTOJvTyHdDHURkw9AjUWvsi5zeLvJ1DCXJRJsxXNMuDN2y
jlai6a6j4nxGsnhxbO9SlgwrbVybopqemFHdPOuY6QNhCGzB27zAkBaSs8DEHT30wzaKfYeHY2Ui
I0fKkT0VzKLZreYj83PrjRUNLZaekLCiIz0bpIchq4mWld35HCYfOYlhO0n7ty5LlW2BGZ2qnDAU
R/MB4Gpc9A7hrglg+6Qg8YYsCkmsdFxyZ00Uz9SySB2NnV4mRIMmxocDiHHT+EjONMEwfJwMUmeK
Ge/LYlkKFhKiI2dSECgTm4Zcqlpiukbd/mTQQ9w4F/be0f1bGRqfpsmEIK2umaN7qI3Clt2knmw7
cjKVJuYiRucXhUXHKjGu3dbomlVb7kPWASSgTfqGkQKgTAeCdVPteQYgozQbe9M1SrpX8uhNyTGc
oXQbMYCGECQbmMJk86yTyLkF9BMsKexupTvad2XGLE5Zf0d47xrxGqKT29rmPPrpo8F1ou5a2BzO
DhIp3LEJRnrO0wG1guuVfbnStJDg0+Z9bEW/1Hzl6lVcWm3b79iU9Ru1VK6hwQK+NEwcdiJDa5ur
u3gMVnnDnluV0qHPjUJmuAQ3TLZrNQyEMnvt+75gA06SBjc8Q8GatVA/x4EBiyXGI6dIL7j0x47E
G87LHYq/ld8BJxJWuzPxnuAr8HgJqA4HQmDIHurqdjMNH+z73rDhjQvYuDSCiXrAASA3zAqsdV57
b1Gmf3f52B3rDqioWtUWYtwupDuCQAQp20Rq7P928jlEpmSSFRKsOYzFqkESiFyAvrFT0QQaF7vx
lA1AnVsc38ibayAakpXZZdqec6depx6PIrsjN6GqhQ8yq1ulaXoWWK9XA3HgC90CDMGMksYhc9W2
sFeFIQYm6jQwY7RRA9C+qqd/V9BLNsiHCXXonCeoWg4rogs8GVYUldtOduFWQYQ0QknhCbJrgXB+
rZmyHpnTpnUZsjawQZCnKqHF8PRJDaSMmPUso4zKJ3uAnpG1zQWB3EJtMHEkY+y7jWkeh37Qt6Xm
vBtqtTEt2n+nkzq+3WJXqw2gxcwmc4bcT1bhvdhEIxrzqiLUsMS85sDh3HYVSkK1YAhkNsaHFbZn
zameakNvN0314TjDl074Umydk06Z6U7Wz8jeziZSNWkDQOFESaX+74zJGmpPdgQRLrZ0/GVWA89M
JjD2PEetJH/uFUx+cjftO+VttPRfns0uqAknFh1gKIUM/DWrjeMoqztWs2RpcS7qg4671OwOUHyi
dW81n8R3xs/1SC1j1Suy63mzYjnBu+de1T3pwvzlyGS/FLznDj0zI9JlGWscK4HUN4G1K3PIFBF1
xcGz6Pw8/YQEAuOF8zsxGbOmFfMrEunBPQF2LaXFvCa38an49gZ6wRUxLamqg0JE7JyE6GXazW8I
s4JsZu4ty0T6PBCB7YsfANSu7gzmXIdQW9fFs9N7jNNp6JQCeyNPUsreYW1Sf61YUuwa08hIvvil
NcLaTqr/zI6GEIXS8tao4fHy6WwYse8tQ1l060RNaiKufUYkUfkTjCyVel0BQlQK9hED6SW+I3FN
mvsk9sSKxc7KZ83CPdszM7IYkxX+OKxMTkNsjcautpDfxW2oHvqahU+VP+MYJEBIGX6LEDJGF1wD
600tq5WdOmLpE0uwjCmt98BItsJSh60oc7kWKAkXQ8jSdLSR0PXMRPQZTz215Jio1KCs9relkbQw
ezgCmDNIaAc1k/4ulG4g+pOS6hrbTHEAA4FyXx0FaF6cPY3UwheCSW+KVTfbqNagvESYj5UOY38u
jobJFBlDAe29DPd5qFWb0na+SApkUzdWxcqsn/EsYyQKypWjZAdpkB7p07sbafhKODQDD1jMZFT1
oPMYmuTSTreVVporU/He/rSJ/91T/4ueetaAAHUk1eM/b6r/JwPmLE//1799zUkrIB6brzuQx7/2
2P/vx/y7lEQg01AJR6HV1mhk/yolsVGc036TuDd7VSROoH822fo/UJjhDbIk3wqFgP77n0229g9r
1qbYKj/Wpv0W/5UmW/zdjcRsFM/V3Mvb/KNu/U2ZUcjRD2xED+CnzhlLEJq/gp1bSyS2AcE5i914
gKhBAgB+bTvQt0FnAbOI/0Vgpf531AJ/OftajOq6rerW/6dpGT05g78LnBOSxlXNlM9qLKApRBMR
UrVCCCB5fZDDm7VfqV8geY1VzEqmytSb38VEjof+LGrYU1/TZeTWU2pFzCuRZZCjrUz4nupUATlC
DIfqK3LVNQTDIK9cq51ySQPnMXgxAHq4j8vQQPiZ24cJLSgDLfOZAWWIj8Kb1n3aHv9yBf0H2hii
Yf6Dlw5mwrAsJi181n8PvJG9ElbeoGfAbJQnnoQfeUjF09bG79Y3iTWraUqxczs7ZSzJDsw+U7Ok
jIeY3eR5tMXBvooYC8pcbxcqKsi5c2qP4KAXY4UfRTFxRBW+8sLzyOS5IP1lZmb1qqlK8udAya6S
iLpPCwREYAPlsq1GS1lTF4Va09yCDnuNyTwd8W72Xcn0OUuKk2l2I2UeROghDut1MA4spW3ecUQ8
ANljFq/mkPw2CxY/NEBDCLHEb7tqYwQsbXlouiEon9Xos+0JK1PZtEyaiSU4Mf6EbhFDSB8t5Zzm
/cnma+3Qu4zGE4AN8WyphzoX2Jet8UAG8mdeDmv0TrQbWF9GHzlUVYMWTeS3F5LIEVrVahfjunhP
yIEXgSQGwOsT5vxBtSjT8apm7OBH87NW4mMNs9/LwDbllvWs5tNZLytC7Sg1ew+muh1L6cpfXkA8
R1jLRxRrv5MUMb9u7OJwbx5QdYQBe7wkj+qVrhWIhFjNGAZ/VWf7buS3DM2x8jxPsfcGrDq8ecke
zbR3M0zbImvro5BUfcEhaB6ifgTFyakuhnYKnNeUr7W3scfYz+3DQ9YzqaDrrzCyzTG0sX8pGND7
yYVV+LJAo+S5Rnwv61vkf/YVHiudOxrMnpI8EubaA9ZHszw39kdQvpfGb90iu439nmVje7d/t/2J
GTCynnVHv5krX3aH6MNhDsayc3Lw2vO/dQ2heXZDK8EWAHsIoouAX8nTXAwfICMSybYq4q7tlpo+
rUZQ4YyHXBqOcKc3cuUDXWJ1HaQ7UTxg16y7dESNMxtpTkl9l6RfjAhsHKpE3gCFypBg7CUhNouC
+ZYJuO5O5MSiac4D3V+SP+b/4i+et8xKgxShIrsSXXxKwp3zoUYpBwOpx2gxJX8HZ9pUAYFmzWbm
32dPIyIk45KYXbrkPVQXhaWqVCbqLR7o1ZHzeFGXB8cZF2qHb/idGnQtNdimhAYFgOUFM5dIMRcJ
Kq2sejfFfdR/43hbJKCiRPJOm0tGAVvkg9mfYj4Sq2KshTJVvNm8JgXHJZuumcnBr2cyc0wykipO
0XincDPMd8vYM/9Ce/YeK3sVW1lsb2T34ftXixdJE7uo0odADZRJYhTKz5GI8Yl3M9JhQn1zOUXl
u5FepkYjqA2w0ZyoUL7GJohOI0Kq9OkNO0A/bgmOAsF3CV0rVFZg+iv/VmOziuQjIbh18g8xF0k6
7AyfEasBWcXCDWm2i8H+sFqXseGiY9QzBhURzo8MXFJ+7oN7DZ1CJu+47lC+C/+g2lRGxF+jePjp
UtworxbvTt7crZq/3cMdBmALHYYFzo1aqLGQz8rfIzkIQ3Ce1HGdIctwqofKQQhFadnW5VIODyiD
sDxCosDBADQq7PVy1W7TnxyOLokyKxHeTSYvWUOYJabqrYfoISa8vSZxehbqsAgnVXXO5FNgMCDb
fWt5adN4NuQrPODEe0TZBYfawuQzQ35pXHquz1E2rmLF9P8f0SzecgWXkq84S6mftfKjFwtz+ijw
iA0orwoulPlzgiuGl5uLa4wXnR6T6yAWST+n6ZIvQbTVM3rnlephtxKnlEFnwMVuArEgfpvLy7gL
9Pca6ZzaZdKPkAfWtIKoljzyfO6dgbSOAOimefe5dOgl8UovlOHIOp3Ft0IYxVn6D3qqxaxz1KrP
kiZOwroNOneKX4i+XkIhETDK+K0gWRpcLujLEWA+an7nIFpHJMBK+sFEmJvKmpdhs+E4W9btvVE+
jOaCt2xR4f7PfbIvxhOxVlgPjla4JTZiodbvWvE+dhiUw5tF5JMtXzJjhRU6LH6K7uTphBeOmB7e
DZQyAjtTCEuJ/QP0sVduwJTG1MuJxsUyr1ys8qLZH2353pS3Rr8QOMEQhTvJfqOQXjje62xYMdJ3
I7tXNTyfxxz3og3cYzaJrcRPjRyL3C8Cmg/6Cg7pR8O7A5MlD36Btl707TkckXp/qBYYsweXqd98
WwDjMBP36JamCCzZw8C+M5JKP9/1hrh3+R11xaIA5tpx1iLZa6djVbpGtkhX2BwMBCHEFL//uQi4
KDRQZNGccHOV6nk+7xSvpyo4pt6jU18jRCVZ/u5wl5jsMBm3JoeuvTjBx3CoeN8L0tfkjIUynubs
pvkKM7PHEL9zgtAlccDQbeecB/zz/JBobWbEL1V/abBkKk6JFYLFpP5qcX51w5rDy+GfrPIkO/br
qrXL+rtm0HkJkHj4c2LbW+nGsPWd+slv+6dwnO+ke1adRnErhn3AxUTUlMflZefGZr6xoHHgFSQF
Y2KsaSqr0ezXTfmLII9jN4gV1cBBn8oDmAS3VsixfyTsJxKsh5xCQ5Bw9oEi0Jxl0SPb44hQuSk8
3uOLMl4mHO2JuNTsAWYshxrvE5NABt5rIB/ES2R/HlKZfYly0OVci9l4KXUoXlxePgzLQj3OpYSA
3ZJwPHbqWRd/CL2ul6IzRMw550olFJJMaKtYX120ZWaBpN07HfqODncbYl/bWUwTzWz+OZ+MiX0f
eRANGmdp0S4aj7stvA2cotFwBpxFIjGLFONDCyQOpKsmdigl0L5yn/tgJWdOjuA5C0i7YqvMta+w
CrO4rQYoAE60tvoI6swPUWBM5XmmiUtSnW3rEtDTKsb8wVeNt7DEK4cDFrCVzerZYoQeF/wi/qof
nzl+CZdD3fhaN+dZQmK3j6R9DcuYgvk6tCejPHAF+tlh9Ah04tLRjN+W9jGqx5lYNO/fTPAsAmcw
thnuIjndpP5aWACzeBkzozEwjy1Z2YzUzH5XwTBID6bz20+vao4o+MjHMCS32nxXuvPk3AOWDnpI
4ginFa9AO7bTa2JdOORi/52oq3Haes6RXxtizCT5JNIH/yrrXdfgkCNUiIMrdM5xe1HDK9UJaJKk
ffTqutDvCQ+PNjoPyZPSE5FKYul8o+QGZLYJwdFj4ECIcb3oKjAW6hzltRselnrhNK6MY628zeR3
DTPnW5o8SuUc+I+Aw4ZV2YSH6DAEHCu8pIjtFUUCCsFg/KjFfRIPoZ0t56MZj2N1M+XDZO5n3Rs8
Wd1d+i8tV1eKAFwNfjk4bPW5QLCTQ1mfUh7Wtr2P5Lv/zmS5044TS85hOE3+NjW/zRmSyhm50zmd
24GTnyLF5hXY6K15firT3TPOAfOMSPuA1abyLkYXVZwo/XQ6jlh9H8dHxxUx87Gc/qOT85FPoNPY
uml74iidPwhcrdT5/I74JPF2V0yaUvoMmSDVzK5WtzT1y2DfLZP5BNuIukOQkHjgMmnZsmtbnjPM
Y6JD6wgHKZ0Jnp8OjYFjPCgFfKYjuvY6O/5sQdojp9J84KbTfX52wFnh9reZfCRBuAReGwXkuCOd
5EtiUOysY4lBmiU+dx/cb6uQ7wS2wSBkM2V75/gIQGFXMX1HOr0EqIvpAHtXhTgzeA41Rn8iIQvY
keghKh9GRmtsagXVKiuVaOGDHvKGZOkXzot0pLUqC5GsSPbguotQvMIiATEDVG9RajA61cA/5cWw
8AS9jd0iJp6YyWZhyuU/sgIxvfJ3ZtEMNIS1rDoGwXW9juEZpl57SI3mhm62JpIn8dbkpbhECoQI
iLMNM2dSdswqQiNfWWs9SAbm48kh1RkGI9tXDqOJE1/Ib4ISiK+KCXAmbGzpj8FrLaHZ+QlnRoQ0
dGnGDMojlVNVdHKv5X7uQgmfdAmYim0yhzXXHTBQdK0Qjs3K9k4Rau5RhOOpUvjYiwPui00fKii2
xvZCndqy3Qrlzgg5BW1GktZ0cFRHYcs8TuTU4Y0Lq+zbYMDeBjlR2wP+/EyA6ZIlwr9KzyVDYF/s
C0cSMEqKeZzCPKg4pWtToCdlM+NTB7KpVF2LV5AXct2Wjb9WRSg48qk86n6nmpW+aRnDLOFB+Cjn
6mKdFNVtSvSXpuFwrKjJZRyuh+jmhLMtseZ5mVgYRUjdu1RSt9YAl3AXkJXjIO7iGaj1ayg/qAfT
8UXyqPacrt6gUPOXFQxfEjxn7fuoVqw/UtB/ziNSvE0uvV8jK+ixSll8T9VDIX7gyc8KdRU77OkM
dacWlYocuFVWiWJ0m94LCLJz0mM8a0KznAxFxJ8kHZhPrLx6vsDfWyYj46xdTrG2BQ86i2JdNr17
lCLnoJAHr/SQPdgbp3yvJdzAVGzxBq8CzXEJOn1CFX9uUoYrhIkq2UlqjFYwAFsEvS+cdVGXe6VU
cMN7bOeG5wyO1KirSADn/YhyDKbgCbD+n5/olI5rwkdGS7pWR+swafobJggH4RsdlZgVbqHTPxtj
dUrpS62hvAyZeGQFvachmSVx/Tmjc64DfdODKjccFiugw/TkVxLpqzS2v6WnP5ICjocwrkbYP8NB
2qgwFKsqXPWxzwOxilw2Q09JPT1D/92QmftaV6eY2HlSfJqaHSiPftVT3EAKdptiHwXjc5eTAqzE
tLi9GyXGVfbZxTe7Z8fIb4HF2zlYZ1+dxYgmmjN+bT2/hbBE2FCgXZv2ymgg+h/kecw1wGMVwyQL
O1+4ymyxzSeNe+vmGLZbx9ouDb8KivKhNA8tuSbKVH6xaDON8mKXvJK5w/QMtoQd9P8FCO7bUNW/
fJ+EU+p/epPPwg7vGRuTLA2fbCP8md+HUmRnj2lKkbOha4obo3gIJoHbGHd9bDdmb30PrcVPn6l+
DZZr1iGHltIeZtVTnQbwJ/ObqmWbuG4Piq5tG04LrwSHT3x5YThvUyd2DqP4VhkZAnTw1vWdXWtb
JcrXZL8FhbGfCEPr+Nic5kMP9U2uOmfWY25myIMdm/sBd1Y9yt0o9R3c/UDX9w4XTtfip7b0fUgk
bR9KAgq4w4W4td2TaOG/glTBxqVSbYPpalPa0XTWAE+F8ivRboMEf2sHV3b1V87Ya831oWkndfJu
pcp3TsLAJupvc686T5lcBg4YYtVwG6oStZjWrjKU5zxvIOGFV2SUfssi17RGlH+19yuvyh26H+Sl
4qB60QfYk2LRlRuYKHejUFpgd2I3FpANIhQezkyWm/nOqeZvIu5ig1pTmzEPM3/LGO3LqEFkbS4K
3nZKH2lTYDb7sDVcOJgg71Gz/oGudWXzAQ9WAUzxh3ObdtFnO9Mmg/amlqgli7Pha1fLHJYSOlt1
SXvaB27ntkvWkA7XHeMJP7MZNVTLrB23qYc9HaYpO5G2Y1HNuVhTgbEqhA8kfspGhRk5B6wQbohc
YqelHsAW0/n+M59J1b2ErhQRiYAiPTLHFWRfVuv0uHW5KvwKS71AJj2z0fQ8e27qyF9ZaFp5+DL0
QxHRvMwNFFkvhZK5xvThm9XKsR/4qJZYwbZpk7wFVucyZz3IwCWc2J01RWZQPkPwcTtUV4qT7iKu
kNFX1qieASjxLEJRbBP2mzPWHVq2kvN+yI5du62OvgoWIlevuWWee9DJRTgegmh08QFtA4RUsLRd
H66P36AmMeYE32EbedesRhcwGasqmtZxeJ6oLVBpuEHyK0JSXipfjrzCUNioCd82GqupRsGJx1C2
gWvVrI2Caa369CShcs+hvEFubudxoxAzdQ+UY4m6iit6bfAW6a2xMrwv5o5vSlpt/BYRUuphylBC
11ODrSb1l8EPz1YyXZB8vsm0ObVmg3arZuOv32PrlKCLKlIuCRPqYCtmA0G9Tw12i3pJN6e9gyXd
OpbSMc9Chf3Vq/Uxqo31EH761PuZDQRowIhcnf3Mv+Vd++74wBGMZA6feBcp1wUwSmowDQF69BmF
KnT4wk3k+FIj8E1lvLYx9gRa51ZRtLIGZxVBYPImOFgpioaRD3fMdvC+XMwBK8PKyfzIXMYm18RO
bipWEN2KtqamvnrJzyh9jAYbTSn3iegJopZPuNq4d9/CPH9Gx7qzBroyGbxJZ3BrffjtezlhG7og
Hkm8GjVvMoO3ikXnCE23lG9kcc4jKBfb7crJ/EObfo20SrDs0vFkFst3M8TP0jIzq4dNminPaRAc
NN/cZU63cfR+E8PKn7aa4P+dOrfWyA/8EV5LA5Q/S/uiI0jK/RFXEPYqRQeIqu/m7MxZGVMivAe3
keTq2qAy88DVdvYIFKD+8+pSUqy17j512aGtn1PmQYDvt5SBBFawzM7rTaVGqHt0cbBbh1ZKR5qE
K2nzh2vBgHGXZcWOfGCxmM+HXOOzUmZagle8+hFg0wTaXWZxyCSh86L0n2kffM/Oer/Iz2kTfoPi
DjFHeGv2s98ZAJg/oQUzl1060ybXq20zGltQe3im5tBj88pY8GnOgwh9ZGgNtCVEOf5cL7UjZtaw
L8myZaOico07KSAVVRTn0eGPBpaiQucp7w/+dwQHlYYZogHhFztAP78osvh2Z3wRYbwawb8vuv1A
4pZS2K9iCKF8xfgrdCorzk48+42C/ADBSqda2zlTJ0TFBn/VhvmUjMcESrptK/cSyf1CrZJjRYRC
NBcfqaGyy62PsCjI1MC4nyrKPVXSE6aZmKHqnzO2C5NzPXivEYcTzJtD1OdHHAU/HSCbqicPQgdl
0mkrrv/jDNKnoIcd0ftfIZHoDtuyeBl49ut8s89IFEpzQKwlnKYCME4Bgqcowdf22rTKVGcLMBwx
Im8Zl057SYklcFAElcydW2+bKHAPdCtRlowtRLdmVHfqRi4f5Gu28Uno9LeI3nHp/cy4DEHgNInS
f37QjL10BC85GZqL5v/MwUuFyuNoJqpwAgGVKbHHROpoLJ1CoWYo8g+iF3XSpWggcuGcFL9Aga4A
8Ol349XI0d/1CSqlpENSqZDqsUwMCMN+aqrsrCWJ7n3/y+mLXeyATEb7eYjTgAEBQo8i915CbXYa
jtEy9+qLgRbc5Vl+SfXxx4sG5eBh7oFKznnr2ZG+iSIFOMqeZuo5FrG6arv0YxZKguMSQIA7Z21B
JtYmW7q5hoLEy7W1TdSzS530TPKH7sF5GenCeL3Vsu8IOvZTItSbPPxtGHGxHhi34ALcZ1avoB8b
bzAR+Y4ifAml2LUB5kPDxiQXRxzKBuRihBzzLCgbIWAyuGjQB+ycMgn3GkJknKnUVlYYiT2bpG+d
EsJDEqOFAbixVJPLmsR4Y1gAgV+DA7Ou7UgHGuH425Y2UA6kVoeIuMhkfmoGFoZDSTb5QhtL1dW6
BGRy0NcYYFi8mawp0QRVTBQKHDJlzQoMy4mfc11HfU/OgmL+b+qubKlxZNv+CtHPx301S4443RGd
mUoNng0Gw4tDGCPZ1jzYlv/pPty4n9A/dpcwUIYCV/Whom7x0BUN2JJy0M49rLV2FwAx9NPVl07V
2qxYVM72TcOECol8VPhq8OVX+7aMOS/OheV6SdH2oa9ExhX6xDf8QWnPg9adimwJSQto5+1EpCuk
cHu/1deAIGdCZYVy7QlKnPAZXFdIfszscoXKUYlo9GYbpwsFpD9E5+h5gAPQ8qGwCvNQBrz229Ci
S4POapnp1hJ6oVTP7FwpMwfv3TQHPa8/i0ARhwoPtDYN1GWU2Q7py7bIoG+l80yPw1GuIZO5RjdS
5LIWMfoqBKkbthFsAr297yVhO7WWWttryanmppFBd+3Kd+CJXwT16ipWC3ujtGu+1iXAKXezpbXf
BrEFmj2BUMAGAl8iCnpQpcHihRHqvLtCGMl6vWVyS5wEUN3EcoIm5IfXSQa850ZKK/DxdAQC/iJc
3tQqGj0tkQ1rS/W2u9lAMlCuIlsNWufQ/LGNuLIyvQSeRUy68KxLiv4PqDG04Zi3EKQCgSuAQCdJ
DK2MmixUkJtFDURM4XdiSekjaIcG1SZe4eCHFAtSpSgBoxk7kF6C0TgHSeyiu8KKglhXgd04CRWJ
bdrGVans695+XfQQ6wCfPc7BtJ4gr0HDWZqgeIF/fAUXW68yiKDtgauU0bzIhEymuY5xzKbVHhVn
fYLswN4G5XaPwCtBv2/kKRJ/ZfsrSSf1CmL/yi7PGE5dkYV7qMWnBUjy2kIU1POH/wrpvJ5VXlpu
kJPeLQGKA4c345GG1h27UB3kGtRB2xtBwpAQ20ug1KUBajpRAAJKEV7/C6qNKnjISHPCUQ6Zom67
MEy82GvTCM5LS8pLsNgiW0NTcDZDjuRfaZJogJTi+2jx02INBBRqXyM/MdV0djlTCubPVpBX2wTw
BtJBpiEeR/qtEuHHrCK4oPJOB9hRRINBdLc7SGD8I1jN9zVCvfhAR9Xmcebg+IE0G5TFn/9+fDzm
ld6LHwDWQmvEUbXI6/GiqMLyz3/jm/4iaT75vX88Wzxc5Ru4GgMNDduGKggQnIPAIHqaAgDzPsRm
GHp7r2jgNefJ7SL3YoBtjvE1b17uEWojoZuqgd5/giSokizoIrAsj3wW5XdgXCQdWBpDMHRRNUAl
eYTayOrvkog2CEYblBddkUQoyTzJtqi/Ax+GFkbA5IoK8CnGP4LaGE1ThS/dkA6PrrQFCdZfUgVD
BNjomM+SqPuiSHTpZjNX11w3rOkKSh5mVfB0iOCaabCIe0LADae1iaIbyJNMJHxjoLBKQp5AbZJU
162ZCWBENtWGN4nP00HAWjj8YCMAoASqYdbbGZSKVttsm77ZNDfiEINjGkpoLHEFrzdT0XOGo3bE
Aqaam/so63Ub2coarUl4C0rk6O9Iw+sKKtYZ4Vtr14VCFDLLkIlCX0USXvdabRKNi5EuEJwPOCXR
NcdR+cP12vAxrHF5Gy0CrsLjEjjodckwHtO6bWUb1+zroOCDiQIlcmrnPahLIptKBA7IHlsO7L0Z
mnlCIYLBovP0JuMZLykYrAwKEmixw4BJorO6W6wGTDZrBE8jo92R+pLB0cJikwBLSfTrNkPThaNN
+BZKR8UuPbl2r5Qyc0Vob5WtfCNZaRe+vnkLsOw48RD31xO122j+z1k8h8BMbeq8QVKO01sSWcBh
U8m8VTsB1SgmaQh9HTs+X297IF1SnYJQR3Pi0pW9cuOewOW+MqyRd+7lBl+b+WDrJR7E6UyoAFAS
nKNNpcvKrsxXIqo6NLICDiLgroWwDyVojn7rrsg5CPj58Bbo2MQT58C/w6NQrNwBu2iBJBrkPa1o
hI505szZd8YbGx35KoKuZN2UZ1bLXFMQrDqbS7TCJEMdfVyIPxSmkgP+5KTdH4PDIDgVE1jEtvZo
exuOoG7qop/dFjE9yqQoyZPiYiL2hIs+0BqgDE7QtHQ7FULotpBdbG0lJlLUu2RXtzY7tuWLfd7Z
uHu67Rr2bMbA29hDfxM4ETobrybqZa5y3U2YcoXMgGKxImXnPorkHf0C9QGoQ4bAGsHPQFPcBEJB
NPDdUX01owAkuSkrbBpP7tuOiuNmbUEihqiTnPp8BHBBL7eWDMH/+PRmaQOc98ZekTVNgNQTugc1
fz/ira0gv9MqMvmmMHfYlNc+q2hxDwVehspQtYX0tQUp3j4yTlBUYz1BZ+UFizqSa+xYzNFmSl5B
vHkMKIiFGgmyb22KnMGkV3uVJfg2NIZqQiSZQOx+G1ICQoCuU1Jf710A1JzSROpmgWoXEKxEXzGK
IGQPOHnKoKojqU5Yu2wLiUPg6ZdmihCJg5BCW0z/huiT0SAHX1g7zWjaP8kwuI3pez0LkFzc16mv
3V4C/W8JI/++k6gEt8FBSwQXaqocuAJ3bVkzMLZJyBa+CXe4NLtyr0tQRod1ihzBka75AkO+b7uk
YNcxtg3ab9KcoufJrUywvmiBTDX8x1bW6XVsDoWTI2iAe0fruJRmdSnK2q08KJF45zteMsENu8tL
g64sW+pH92BkoS/ahQZSubMbrLro7Azuy/XaDVibVswEWN6GjfZNjRWM7uh6srMNyMp3NLajEm+N
lAEA0aQeyL2wYy4pdJGslQ12A1vSbsXInrZGlaN0AldFuYGfHp/4gCw8tUSvDiQclrqci9ptZrYH
tQn1kjl6eJttFN1mKWXTaWWCv8YiIrmd4n7d723NXmOMcCiJJGYc2i29teuPWnS8WPZaZsATa4fz
KzeXQ6pMYTsQjBFQ0wk8vFuBUA9NogiIdVy2INnFYSyCsdvHr+7XvCZQGka9kCCfPmkxFzwh+26U
fUPyWFS+ejlBS4U7oqg64GmyJr/qfKSLaI8SKdk8hIbWSO6ATTAQ72BCUPLfsdXdzvFdQM5uTEdz
ZjbwA+x6N1q3SLdL0CuOIcFnglBkXsm97TA1B/kgoauS8Ag63F35CsgAf6KVPV5kJL7aEx6eo0Ol
06Zcs+ApM98toDhwp8hYX9+ytvPI0V2AZGgwQp86ArNkUA3GEOEizKNbUkpdZEs6d5UNgJMtDjRT
6wPlaa2ckYjCVTdc4HiEeAXEENj6crocND2SaE1nFKE2FAnYahLdMv9cOMzjP/JnB+kiPi/zxaLs
eemDr/nsex68zecffw1XVIQTB66ziF5Y7zugPURvYfjC5zz63rOnCQU+wKaxkxT8A8G/Z09T+r1B
8EIfUJKB30bJFX/64mnK+EsbOniKIb32NCUNVTMDgtxQEJTwrSeXfHh4YTGFBxf98eezuIqGCYL1
4o/f2g+29eWLrauq2JC3JTjcOIZeWi65AuVls6o9dddIxTQdn6E4U3N4gVUCQptdSLIFySq+deOu
ngUcVY66RIs4S3CTy8LURn7EIl0ZSiilKTmX0VCku0bf4x1i1QSIK0C47Blrm6BP0Cq/WKNdBeoi
xEFKgCjAapcsK6FIcYmE62Y9gr4XAm4l4WhAOU8HXLhvzr7VfuwoQ/gU2PcjQEgDA22eaQ0CJcl6
jr5nULOmYEcUPXiaeJ8yKnfkTsxjSMoheeh3IZUhTjMKcZBGRgzCdGC7cBRi1+aMGQFBGgtAAKjC
cyDJ1G55t7Y5QHEIdj1eOtkYNXmG/mEMo7ORKFrrHSO2WhXNOgD/0pVTeHw66lC0Au/6Ps6ni8Ha
xvuLOSTbPfxlsGH3TddeoGnYklVERJDvapdwW2oq0OZtnzGxv7AsIkcT3KugPnwrNEqF24e2eDAc
+ysVIhBuRqYIfOGG+VaZ2bvBhu0Aq6W3oK56O2dws3dSVlMoGE2RAB4llyWrR7WVr8wEJrXe8gCY
l37Bo9IiO4rUApV3OB1XVIZoHfPnCI/pagfIEBfMUsKcrml7TXgrbcOdF9ytXFEKzXlbZ2JFIIAU
muAMYtigN7nQVIIhntGlOt3j60HqwJDNXEhWO8UomG4GItltIb1qQ00YcwJNLZIO9E7rtqk1QT3r
JlScGlDQmO59H2jtOWAKYafhxxFkFhzg4qCPrHWb4z9mm25kDlivblzoDh/YhlU6IrsQ2S28Irtx
ghyyoV0L/xAyLnoaI4sFUMnktughW1qwHUyzQGzAhJ29S6SLYduUO6K9negdcO9u5M7uXO0m/a05
Bd7P1K9QJWQQ1RqquKSrEGse9EsP+8ktnNC8hydJhI7b1cgCeygY5DbIRibYldAgW7OWY4wzrg3k
kQJZDp0EHI/DNZrAZ1PYhsCvRvBFpiqZhl0DghuXMzcyOYTNadbPL0p4dh3s+HrC60nMeTHmMYIy
oH+W5qajDYFV7Ww6Ddk5ZYBXZgsIENkgShEf85wheIMe4WLv4LSye6shiH2EhY6EMzSjPcVFT7JR
fFH1m8PZhypBYScB1gZ1PeSbiHYNbfRRdFE4Ccvp+vweFGHRSgEGnEQtMp7d7VCIECwzFkgOfrFI
+Ww/5ajZZLV1EZz7JtKueAwUKnZERcoIXP5bPFTFHA4HN1o4xnVrvNZoCXEghBTo0IgmRQq+AnzA
zPFHUe9iebOHRoILbgnhZIuGtVZkKlTmZbeFrYCwyVrSRUHbU5Vve+GAVJZuI/Lk2n3tze4R3xRe
5okwJBlpzctu3pXcGBjFS5FjeukK80925Bab2wQnccBvBwHtQYThJncAiOlzSKXTHZNcvGhI6xIo
HDfBdhcpXAJQqRs64OZtzWW/F16shjIXecoCq/Hmb7nKgdiEI1iZmit3Qw7nlYGhQtfmBSJ2J2T8
4mYKsS3evjWGrUuMGivHBuhfDc8KXN9FYgWMZ5PgXCuZbmLT0nmesBgF900nm9cDova0gZlMkSnc
KxZJrxSUDQbwMSDGj8xAOGjpZHUOEjAWM+TqFaAQKNQ2WwIhu4+S3WJtmK2x4WyuUBrRIzJGn2uE
CnA7K+D1TI1yyUQFwqyYlrEtnG5EJwMAAIJtijaJQDJlvWol9qrllkGSnFXOqlM5hrrIIogpxQwC
RuJwGU5kWBkdKec7SMdswI1Q0oG6m9DagKVzKojU+MTgu55iq1TgRdcfSlCfJqh+A3nagrXS7lvA
XI53Pq+D6nzTX3U2o7JYiEhBeChYbJGTDpEGCC3R0QpISGXoyijfbOE11ghiAXiXdcxdhdZyVgbV
V3vvCnDNQIiX1znEIsZFRww9oQKnwln1dEi117j3CpMpA2y382G5gZGsZh0NkFS0XOqoQANCaM3M
ccbpTci59M04APMZeE8ST9fAlaX2RmXy+hdypY4SgF+l9Z49CrQoDe8e/rxcFEdJwW9+4Mkl+foC
j7lB5+6P35Bce/ZlHj7YJAwPl/6SQPzTu4uWMcAqZb6clw++5NEfn/KYx19/HNnXt37zoZ5+aS+R
U8znAcgBTQb08TH7XrT447e/4jsvrIpXfD5VRYDw5Vn++O3Fkx55kicvnXt+Ej9dp5kVESHx089v
ZlCfPdRT1x1Ch2W+TL2wGUtyf/ZXUVYgJBZPVz7Mf0M4++gIzB0c/ci7q/KXrjFILz9gHBZGMH81
8dDSBlfxo889XvjLv/83bhLKvSp/dQ9JkrUfsLo08PJykS/uzmgSRVX8uBh9b+Pl+eJpDA9rIcG/
f/rFf77sl164wLp78ZcbPl20uYus6BJSGR+dOuIVWQWaK1TVyrx+ut7hBoaKVMFHb0BRbAiT+OW6
KyJ4kB+/9kuq7mk1rPfLGN/1EhKshgezdeYUoRffvXj52poECu8PGA/Ixl5ev3WLR8bxD3jHv0Vo
/uA8Ua8ol+GihcXoefE8eGVIHujXiFM/vqua24TeGdbirLt4ZXZRHNKUhnz84dscv+onWwp8dNoW
Vflyqg5pDOEHzNU3kh0ffPL/rJZ38qZvnfrPlc2vfYGn4uZbX3vL0Rl6OfaF2TzCO67Qu5948jDe
+MDjXmssZ0tHQQBoGCSOjlyHhxu+dEa+ehffOC1g458N1NFtny7U3O/ROBxUDR5n4eijLwd5YghP
E/mYgvp6mo7G+MUgPT/d2wOE0fziqrwxvm8Pr/Etmzn4uSM7zOZhKt4Y2cuj53sW8lcdKCzM6SU8
WNqvLfrnWczmKPieMZ7VOEvgSH7fwXH0ih2/jf8P2/VVZ5w3tit8Vrisd97dg4/8ojfO51hGVUEE
cmoNTfQAT5+P0MOg5gmMfLyIy6OvvrNqSO/rh5LBTzMzD0HVySF9HY59isU6BHWnRvYYCp7911nz
f/tXy/Ze8P3O0v3sF+4hWXBqdIccw/wI1PQplu2Lx3lqcPTYU/1E4xKPC4JvWMhXXvKnGNlDeunU
Yv2FlNQnO88kWI8jc/3GSj3lw+6S5jB7nQ37DAv3ZLHe9S7NIvX+/p9XZnF+yNE0ya4m3n1e93fM
IhC4j2fmTzrRHhNtz8/1xtK9m6j7FKt2yOudGt8XN4snuRc2+/OQIHy1lL/2CfeYWvy+gT6nKT2c
5ofxl1559uXXn8mZltEV4RuB39D7+78LDK+YJxgwcLtr7275qcb47Om+a35eDidFwnNxcKF/kiV5
TA+f3IBNWrn6ykb+2i+WqqFpArr8yoIMsbim2cE3nJI3nK0wmT9Ugr7jAHjh0P2kpWuGqBlIfQlQ
jGoMZpPBPLWQb/pd/3iQj97dTxokemwIEA4+PbDX5Yg3jrjvyO09t/PAHP680QHAhnLGqWX7jtEd
XeAdF+XJD/ppA3us05waWFPfKc4O5Z7Fc5nnjcX7kcP71gSgkt58ZN7UoP78PwAAAP//</cx:binary>
              </cx:geoCache>
            </cx:geography>
          </cx:layoutPr>
        </cx:series>
      </cx:plotAreaRegion>
    </cx:plotArea>
  </cx:chart>
  <cx:spPr>
    <a:noFill/>
    <a:ln>
      <a:noFill/>
    </a:ln>
  </cx:spPr>
  <cx:fmtOvrs>
    <cx:fmtOvr idx="0">
      <cx:spPr>
        <a:solidFill>
          <a:schemeClr val="tx2">
            <a:lumMod val="50000"/>
          </a:schemeClr>
        </a:solidFill>
      </cx:spPr>
    </cx:fmtOvr>
    <cx:fmtOvr idx="2">
      <cx:spPr>
        <a:solidFill>
          <a:srgbClr val="FDFAE7"/>
        </a:solidFill>
      </cx:spPr>
    </cx:fmtOvr>
    <cx:fmtOvr idx="1">
      <cx:spPr>
        <a:solidFill>
          <a:schemeClr val="tx2">
            <a:lumMod val="60000"/>
            <a:lumOff val="40000"/>
          </a:schemeClr>
        </a:solidFill>
      </cx:spPr>
    </cx:fmtOvr>
    <cx:fmtOvr idx="3">
      <cx:spPr>
        <a:solidFill>
          <a:schemeClr val="tx2">
            <a:lumMod val="20000"/>
            <a:lumOff val="80000"/>
          </a:schemeClr>
        </a:solidFill>
      </cx:spPr>
    </cx:fmtOvr>
  </cx:fmtOvrs>
</cx: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0:28.678"/>
    </inkml:context>
    <inkml:brush xml:id="br0">
      <inkml:brushProperty name="width" value="0.025" units="cm"/>
      <inkml:brushProperty name="height" value="0.025" units="cm"/>
      <inkml:brushProperty name="color" value="#EAEAEA"/>
    </inkml:brush>
  </inkml:definitions>
  <inkml:trace contextRef="#ctx0" brushRef="#br0">1237 0 24575,'-92'4'0,"-95"16"0,177-18 0,0 1 0,1 0 0,-1 0 0,0 1 0,1 1 0,0-1 0,0 1 0,0 1 0,1 0 0,0 0 0,-10 9 0,-37 24 0,45-34 0,-1-1 0,0-1 0,0 0 0,0 0 0,0-1 0,0-1 0,-1 0 0,1 0 0,-1-1 0,1 0 0,0-1 0,-19-4 0,16 3 0,0 0 0,0 1 0,0 1 0,0 0 0,0 1 0,0 0 0,-22 6 0,32-6 0,0 1 0,0 0 0,0 0 0,0 0 0,0 1 0,1-1 0,-1 1 0,1 0 0,0 0 0,0 0 0,0 1 0,0-1 0,1 1 0,-1-1 0,1 1 0,0 0 0,0 0 0,0 0 0,0 0 0,1 0 0,0 0 0,0 0 0,-1 6 0,-1 13 0,1 0 0,1-1 0,2 36 0,-2 27 0,-1-75 0,0-1 0,-1 0 0,-1 0 0,0 0 0,0 0 0,-6 9 0,4-9 0,1 0 0,1 1 0,0-1 0,0 1 0,-2 11 0,-1 58 0,7-63 0,0-1 0,-2 0 0,-5 27 0,6-37 0,-1 1 0,0-1 0,0 0 0,-1 0 0,0 0 0,0 0 0,0 0 0,0-1 0,-1 1 0,1-1 0,-1 0 0,0 0 0,-1 0 0,-4 3 0,-52 32 0,43-30 0,2 2 0,0 0 0,0 1 0,1 0 0,-16 17 0,-69 81-1365,84-92-5461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6T11:42:06.499"/>
    </inkml:context>
    <inkml:brush xml:id="br0">
      <inkml:brushProperty name="width" value="0.05" units="cm"/>
      <inkml:brushProperty name="height" value="0.05" units="cm"/>
    </inkml:brush>
  </inkml:definitions>
  <inkml:trace contextRef="#ctx0" brushRef="#br0">0 537 24575,'0'1'0,"0"0"0,0-1 0,0 1 0,1-1 0,-1 1 0,0 0 0,0-1 0,0 1 0,1-1 0,-1 1 0,0 0 0,1-1 0,-1 1 0,0-1 0,1 1 0,-1-1 0,1 1 0,-1-1 0,0 1 0,1-1 0,-1 0 0,1 1 0,0-1 0,-1 0 0,1 1 0,-1-1 0,1 0 0,-1 0 0,1 1 0,0-1 0,-1 0 0,1 0 0,0 0 0,-1 0 0,1 0 0,0 0 0,-1 0 0,1 0 0,-1 0 0,2 0 0,45 8 0,1-3 0,93 1 0,-71-5 0,421 7 0,227-2 0,202 6-249,3459 217-997,-4021-196 1246,-317-30 0,1-1 0,49-5 0,-89 3 0,1 0 0,-1 0 0,0-1 0,0 1 0,0-1 0,0 1 0,0-1 0,0 0 0,-1 1 0,1-1 0,0 0 0,0 0 0,3-3 0,-5 3 0,0 1 0,0-1 0,0 0 0,1 0 0,-1 1 0,0-1 0,0 0 0,0 0 0,0 1 0,0-1 0,0 0 0,0 0 0,-1 1 0,1-1 0,0 0 0,0 1 0,0-1 0,-1 0 0,1 0 0,0 1 0,-1-1 0,1 0 0,-1 1 0,1-1 0,-1 1 0,1-1 0,-1 1 0,1-1 0,-1 1 0,1-1 0,-2 0 0,-18-15 0,0 1 0,-1 1 0,-38-18 0,-354-160 0,-22 32 0,-34 14 0,-531-92 0,943 225 436,52 11-239,6 1 11,29 2 197,243 28-355,-2 12 0,-2 12 0,-2 11-1,313 120 1,-247-55-50,253 89 0,-578-216 0,35 16 0,-42-17 0,0-1 0,-1 0 0,1 1 0,-1-1 0,1 1 0,-1-1 0,1 1 0,-1-1 0,1 1 0,-1-1 0,1 1 0,-1-1 0,0 1 0,1-1 0,-1 1 0,0 0 0,0-1 0,1 1 0,-1 0 0,0-1 0,0 1 0,0 0 0,0-1 0,0 1 0,0 0 0,0-1 0,0 1 0,0 0 0,0-1 0,0 1 0,0 0 0,-1-1 0,1 1 0,0 0 0,0-1 0,-1 1 0,1 0 0,0-1 0,-1 1 0,1-1 0,-1 1 0,1-1 0,-1 1 0,1-1 0,-1 1 0,1-1 0,-1 0 0,1 1 0,-1-1 0,0 1 0,1-1 0,-1 0 0,1 0 0,-1 0 0,0 1 0,1-1 0,-2 0 0,-21 11 0,0-1 0,-1-1 0,-1-1 0,1-1 0,-33 5 0,43-9 0,-351 71 0,-70 16 0,-160 77 0,428-107 0,-233 117 0,59 6-1365,257-143-5461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4:31.423"/>
    </inkml:context>
    <inkml:brush xml:id="br0">
      <inkml:brushProperty name="width" value="0.025" units="cm"/>
      <inkml:brushProperty name="height" value="0.025" units="cm"/>
      <inkml:brushProperty name="color" value="#EAEAEA"/>
    </inkml:brush>
  </inkml:definitions>
  <inkml:trace contextRef="#ctx0" brushRef="#br0">2792 621 24575,'-1'0'0,"-1"0"0,1 0 0,0 0 0,0 0 0,-1 0 0,1-1 0,0 1 0,0-1 0,0 1 0,-1 0 0,1-1 0,0 0 0,0 1 0,0-1 0,0 0 0,0 1 0,0-1 0,0 0 0,0 0 0,0 0 0,1 0 0,-1 0 0,0 0 0,1 0 0,-1 0 0,0 0 0,1 0 0,-1-1 0,1 1 0,0 0 0,-1 0 0,1 0 0,0-1 0,0 1 0,0 0 0,0 0 0,0-2 0,0 3 0,-6 27 0,3-17 0,-1-1 0,0 1 0,0-1 0,-1 0 0,0 0 0,-1-1 0,0 1 0,0-1 0,-12 11 0,-8 6 0,-38 29 0,57-49 0,0-1 0,-1 0 0,1-1 0,-1 0 0,0 0 0,0 0 0,0-1 0,-13 2 0,-34 10 0,33-5 0,9-2 0,-1-2 0,0 1 0,0-2 0,-1 0 0,1 0 0,-1-2 0,0 1 0,-21-1 0,17-2 0,5 0 0,-1 0 0,1-1 0,0-1 0,0 0 0,0 0 0,-22-8 0,22 5 0,0 1 0,0 1 0,-17-2 0,20 3 0,-1 0 0,1 0 0,-1-1 0,1 0 0,0-1 0,-12-6 0,11 3 0,3 2 0,0 0 0,0 0 0,-1 1 0,0 0 0,1 1 0,-12-3 0,18 6 0,0 0 0,0 0 0,0 0 0,0 0 0,0 0 0,0 0 0,0 1 0,0 0 0,0-1 0,0 1 0,0 1 0,0-1 0,1 0 0,-1 0 0,0 1 0,1 0 0,-1-1 0,1 1 0,0 0 0,-1 0 0,1 1 0,0-1 0,0 0 0,1 1 0,-4 3 0,2 0 0,-1 0 0,0-1 0,-1 1 0,1-1 0,-1 0 0,0 0 0,0-1 0,-1 1 0,0-1 0,1 0 0,-1-1 0,-7 4 0,8-6 0,0 0 0,0 0 0,0 0 0,-1-1 0,1 1 0,0-1 0,0-1 0,-1 1 0,1-1 0,0 0 0,0 0 0,0 0 0,0-1 0,0 0 0,0 0 0,-8-4 0,3 1 0,1 0 0,-1 1 0,1 0 0,-1 1 0,-10-3 0,16 5 0,0 1 0,1 0 0,-1-1 0,1 1 0,-1 1 0,0-1 0,1 1 0,-1-1 0,1 1 0,-1 0 0,1 0 0,-1 0 0,1 1 0,0-1 0,-5 4 0,-12 7 0,10-5 0,1-1 0,-1 0 0,0 0 0,-1-1 0,1 0 0,-1-1 0,0-1 0,0 1 0,0-2 0,-1 0 0,1 0 0,-13 0 0,0-1 0,1 2 0,-1 0 0,1 1 0,-1 2 0,2 0 0,-28 12 0,38-14 0,-1-1 0,1-1 0,0 0 0,-1 0 0,1-1 0,-1-1 0,1 0 0,-1-1 0,1 0 0,-13-3 0,23 3 0,1 0 0,-1 0 0,0 0 0,1 0 0,-1 0 0,1 0 0,-1 0 0,1 0 0,-1-1 0,1 1 0,0-1 0,0 1 0,-1-1 0,1 0 0,1 1 0,-1-1 0,0 0 0,0 1 0,0-1 0,1 0 0,-1 0 0,1-2 0,-1 2 0,1 0 0,-1-1 0,0 1 0,0 0 0,1 0 0,-1 0 0,-1 0 0,1 0 0,0 0 0,0 0 0,-1 1 0,1-1 0,-1 0 0,1 1 0,-1-1 0,0 1 0,0-1 0,0 1 0,-2-1 0,-11-2 0,-1 1 0,1 0 0,-1 1 0,1 1 0,-1 1 0,0 0 0,-28 4 0,-17 0 0,6-2 0,36 0 0,0-1 0,0-1 0,0-1 0,0 0 0,-21-5 0,37 5 0,0 0 0,0-1 0,-1 1 0,1 0 0,0-1 0,1 0 0,-1 0 0,0 0 0,0 0 0,1 0 0,-1-1 0,1 1 0,0-1 0,0 1 0,0-1 0,-3-5 0,-18-54 0,22 56 0,0 0 0,-1 0 0,0 0 0,0 0 0,0 0 0,-1 0 0,0 0 0,0 1 0,0 0 0,-1-1 0,0 1 0,0 0 0,0 1 0,0-1 0,-6-4 0,-17-5 0,21 12 0,0-2 0,0 1 0,0-1 0,0 0 0,-8-7 0,12 8 0,0 1 0,0 0 0,0-1 0,1 1 0,-1-1 0,1 0 0,-1 1 0,1-1 0,0 0 0,1 0 0,-1 0 0,0 0 0,1 0 0,-1 0 0,1 0 0,0-6 0,0 5 0,0-1 0,-1 1 0,1 0 0,-1-1 0,0 1 0,-1 0 0,1 0 0,-1 0 0,0 0 0,0 0 0,0 0 0,0 0 0,-1 1 0,1-1 0,-5-3 0,-5-6 0,0 2 0,-25-18 0,-12-11 0,42 33 0,-2 0 0,1 1 0,-1 0 0,-16-7 0,19 10 0,1 1 0,-1-1 0,1 0 0,-1-1 0,1 1 0,0-1 0,1 0 0,-1 0 0,1 0 0,-1-1 0,1 0 0,0 0 0,1 0 0,-1 0 0,-3-8 0,-37-87 0,40 92 0,1 0 0,1 0 0,-1 0 0,2-1 0,-1 1 0,1-1 0,0 0 0,1 1 0,0-1 0,0 0 0,3-17 0,-2 21 10,-1 0-1,0-1 1,0 1 0,0 0-1,-1-1 1,1 1-1,-1 0 1,-1-1 0,1 1-1,-5-9 1,-5-26-1481,10 31-5355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4:47.563"/>
    </inkml:context>
    <inkml:brush xml:id="br0">
      <inkml:brushProperty name="width" value="0.025" units="cm"/>
      <inkml:brushProperty name="height" value="0.025" units="cm"/>
      <inkml:brushProperty name="color" value="#EAEAEA"/>
    </inkml:brush>
  </inkml:definitions>
  <inkml:trace contextRef="#ctx0" brushRef="#br0">17 0 24575,'-3'4'0,"1"0"0,0 0 0,0 0 0,1 0 0,-1 0 0,1 0 0,0 1 0,0-1 0,0 1 0,1-1 0,-1 0 0,1 9 0,4 54 0,-3-64 0,0-1 0,0 1 0,0 0 0,0-1 0,1 1 0,-1 0 0,1-1 0,-1 0 0,1 1 0,0-1 0,0 0 0,0 0 0,0 0 0,0 0 0,1 0 0,-1 0 0,1-1 0,-1 1 0,1-1 0,-1 0 0,1 0 0,0 0 0,0 0 0,0 0 0,4 0 0,12 4 0,1-2 0,35 2 0,-24-3 0,50 12 0,-53-8 0,-1-2 0,56 3 0,-64-7 0,-8 1 0,1-1 0,-1 0 0,0-1 0,1 0 0,-1-1 0,0 0 0,1 0 0,-1-2 0,-1 1 0,1-1 0,0-1 0,13-7 0,-21 9 0,1 1 0,0 0 0,-1 0 0,1 0 0,0 1 0,0-1 0,0 1 0,0 0 0,1 0 0,-1 1 0,0-1 0,0 1 0,0 0 0,1 0 0,-1 0 0,0 0 0,0 1 0,1 0 0,3 1 0,6 3 0,0 1 0,-1 0 0,0 1 0,16 11 0,-21-12 0,1 0 0,0 0 0,0-1 0,1-1 0,-1 0 0,1 0 0,0 0 0,0-1 0,0-1 0,11 2 0,205-6-1365,-211 2-5461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08:44.881"/>
    </inkml:context>
    <inkml:brush xml:id="br0">
      <inkml:brushProperty name="width" value="0.025" units="cm"/>
      <inkml:brushProperty name="height" value="0.025" units="cm"/>
    </inkml:brush>
  </inkml:definitions>
  <inkml:trace contextRef="#ctx0" brushRef="#br0">112 37 24575,'-4'-1'0,"0"0"0,0 0 0,0 0 0,0-1 0,1 0 0,-1 0 0,1 0 0,-4-2 0,-35-16 0,41 20 0,0 0 0,0-1 0,0 1 0,0 0 0,0 0 0,0 0 0,-1 0 0,1 0 0,0 0 0,0 1 0,0-1 0,0 0 0,0 1 0,0-1 0,0 0 0,0 1 0,0-1 0,0 1 0,0 0 0,0-1 0,0 1 0,0 0 0,1-1 0,-1 1 0,0 0 0,0 0 0,1 0 0,-1 0 0,0-1 0,1 1 0,-1 0 0,1 0 0,-1 2 0,0 0 0,1-1 0,0 1 0,0-1 0,0 0 0,0 1 0,0-1 0,0 1 0,1-1 0,-1 0 0,1 1 0,0-1 0,-1 0 0,1 1 0,0-1 0,0 0 0,1 0 0,-1 0 0,0 0 0,1 0 0,-1 0 0,1 0 0,0 0 0,-1-1 0,1 1 0,0-1 0,0 1 0,0-1 0,4 2 0,4 4 0,0 0 0,1-1 0,0-1 0,16 6 0,-26-10 3,1-1 1,-1 0-1,0 1 0,1-1 0,-1 0 1,1 0-1,-1 0 0,1-1 0,-1 1 1,1 0-1,-1 0 0,0-1 0,1 1 1,-1-1-1,1 1 0,-1-1 0,0 0 0,0 1 1,1-1-1,-1 0 0,0 0 0,0 0 1,0 0-1,0 0 0,0 0 0,0 0 1,0 0-1,0-1 0,-1 1 0,1 0 1,0 0-1,-1-1 0,1 1 0,-1-1 1,1 1-1,-1-2 0,2 0-102,-1 0 0,0 0 0,0-1 0,-1 1 0,1 0 0,-1-1 0,1 1 0,-1 0 0,0-1 0,-1 1 0,1-1 0,0 1 0,-1 0 0,-2-6 0,-5-4-6727</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08:51.788"/>
    </inkml:context>
    <inkml:brush xml:id="br0">
      <inkml:brushProperty name="width" value="0.025" units="cm"/>
      <inkml:brushProperty name="height" value="0.025" units="cm"/>
    </inkml:brush>
  </inkml:definitions>
  <inkml:trace contextRef="#ctx0" brushRef="#br0">113 143 24575,'-7'1'0,"0"-1"0,1-1 0,-1 1 0,1-1 0,-1-1 0,0 1 0,1-1 0,0 0 0,-11-5 0,14 5 0,0 0 0,1 0 0,-1 0 0,1 0 0,0 0 0,-1-1 0,1 1 0,0-1 0,0 1 0,1-1 0,-1 0 0,1 0 0,-1 0 0,1 0 0,0 0 0,0 0 0,0 0 0,0 0 0,1 0 0,-1-1 0,1-5 0,0 6 0,0 1 0,0-1 0,1 0 0,-1 1 0,1-1 0,0 1 0,0-1 0,0 1 0,0-1 0,0 1 0,0 0 0,0-1 0,1 1 0,0 0 0,-1 0 0,1 0 0,0 0 0,0 0 0,0 0 0,0 1 0,0-1 0,0 1 0,0-1 0,1 1 0,-1 0 0,1 0 0,-1 0 0,1 0 0,-1 0 0,1 0 0,-1 1 0,1 0 0,4-1 0,-4 0 0,-1 1 0,1 0 0,0 0 0,0 0 0,-1 0 0,1 0 0,0 0 0,0 1 0,0-1 0,-1 1 0,1 0 0,0 0 0,-1 0 0,1 0 0,-1 0 0,1 0 0,-1 1 0,0-1 0,1 1 0,-1 0 0,0 0 0,0 0 0,0 0 0,0 0 0,-1 0 0,1 0 0,0 0 0,-1 1 0,0-1 0,1 1 0,-1-1 0,1 6 0,-1-4 12,0 1 0,0-1 0,0 1 0,-1 0 0,0 0 0,0-1 0,0 1 0,-1 0 0,-1 6 0,1-8-86,0-1-1,1 0 1,-2 0 0,1 0 0,0 1-1,0-1 1,-1 0 0,1-1 0,-1 1-1,1 0 1,-1 0 0,0-1 0,0 1-1,0-1 1,0 1 0,0-1 0,0 0-1,0 0 1,-4 2 0,-15 4-6752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5:50.465"/>
    </inkml:context>
    <inkml:brush xml:id="br0">
      <inkml:brushProperty name="width" value="0.00882" units="cm"/>
      <inkml:brushProperty name="height" value="0.00882" units="cm"/>
      <inkml:brushProperty name="color" value="#D9D9D9"/>
    </inkml:brush>
  </inkml:definitions>
  <inkml:trace contextRef="#ctx0" brushRef="#br0">1237 0 24575,'-92'4'0,"-95"16"0,177-18 0,0 1 0,1 0 0,-1 0 0,0 1 0,1 1 0,0-1 0,0 1 0,0 1 0,1 0 0,0 0 0,-10 9 0,-37 24 0,45-34 0,-1-1 0,0-1 0,0 0 0,0 0 0,0-1 0,0-1 0,-1 0 0,1 0 0,-1-1 0,1 0 0,0-1 0,-19-4 0,16 3 0,0 0 0,0 1 0,0 1 0,0 0 0,0 1 0,0 0 0,-22 6 0,32-6 0,0 1 0,0 0 0,0 0 0,0 0 0,0 1 0,1-1 0,-1 1 0,1 0 0,0 0 0,0 0 0,0 1 0,0-1 0,1 1 0,-1-1 0,1 1 0,0 0 0,0 0 0,0 0 0,0 0 0,1 0 0,0 0 0,0 0 0,-1 6 0,-1 13 0,1 0 0,1-1 0,2 36 0,-2 27 0,-1-75 0,0-1 0,-1 0 0,-1 0 0,0 0 0,0 0 0,-6 9 0,4-9 0,1 0 0,1 1 0,0-1 0,0 1 0,-2 11 0,-1 58 0,7-63 0,0-1 0,-2 0 0,-5 27 0,6-37 0,-1 1 0,0-1 0,0 0 0,-1 0 0,0 0 0,0 0 0,0 0 0,0-1 0,-1 1 0,1-1 0,-1 0 0,0 0 0,-1 0 0,-4 3 0,-52 32 0,43-30 0,2 2 0,0 0 0,0 1 0,1 0 0,-16 17 0,-69 81-1365,84-92-5461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5:50.467"/>
    </inkml:context>
    <inkml:brush xml:id="br0">
      <inkml:brushProperty name="width" value="0.00882" units="cm"/>
      <inkml:brushProperty name="height" value="0.00882" units="cm"/>
      <inkml:brushProperty name="color" value="#D9D9D9"/>
    </inkml:brush>
  </inkml:definitions>
  <inkml:trace contextRef="#ctx0" brushRef="#br0">2442 509 24575,'-1'0'0,"0"0"0,0 0 0,0 0 0,0 0 0,0 0 0,0 0 0,0-1 0,-1 1 0,1 0 0,0-1 0,0 1 0,0-1 0,1 1 0,-1-1 0,0 1 0,0-1 0,0 0 0,0 1 0,0-1 0,1 0 0,-1 0 0,0 0 0,1 1 0,-1-1 0,1 0 0,-1 0 0,1 0 0,-1 0 0,1 0 0,0 0 0,-1 0 0,1 0 0,0 0 0,0 0 0,0 0 0,0 0 0,0-2 0,0 3 0,-5 23 0,2-15 0,0 0 0,0-1 0,-1 1 0,-1-1 0,1 1 0,-1-1 0,-1 0 0,1-1 0,-11 10 0,-6 4 0,-34 25 0,50-41 0,-1-1 0,1 0 0,-1 0 0,0 0 0,1-1 0,-1 0 0,-1 0 0,-10 1 0,-30 9 0,29-5 0,7-2 0,0 0 0,0-1 0,-1 0 0,1 0 0,-1-2 0,0 1 0,0-2 0,-19 1 0,16-2 0,3 0 0,1 0 0,-1-1 0,1 0 0,0-1 0,0 0 0,-20-6 0,20 4 0,0 1 0,-1 0 0,-14-1 0,17 3 0,0-1 0,0 0 0,0 0 0,1-1 0,-1 0 0,-10-5 0,9 2 0,3 2 0,0 0 0,0 0 0,0 1 0,-1 0 0,1 0 0,-10-2 0,15 5 0,0 0 0,1 0 0,-1 0 0,0 0 0,1 0 0,-1 0 0,1 1 0,-1-1 0,0 1 0,1 0 0,-1 0 0,1 0 0,0 0 0,-1 0 0,1 0 0,0 1 0,-1-1 0,1 1 0,0-1 0,0 1 0,1 0 0,-1 0 0,0 0 0,1 0 0,-3 3 0,1 0 0,-1 0 0,1-1 0,-1 1 0,0-1 0,0 0 0,-1 0 0,1 0 0,-1-1 0,0 0 0,0 1 0,0-1 0,-6 2 0,6-4 0,1 0 0,-1 0 0,1-1 0,-1 1 0,0-1 0,1 0 0,-1 0 0,1-1 0,-1 1 0,1-1 0,-1 0 0,1 0 0,-1 0 0,1-1 0,0 1 0,-7-5 0,2 2 0,1 0 0,-1 1 0,1 0 0,-1 0 0,-9-2 0,15 5 0,0-1 0,0 1 0,0 0 0,0 0 0,0 0 0,-1 0 0,1 1 0,0-1 0,0 1 0,0 0 0,0 0 0,0 0 0,0 0 0,0 0 0,-3 3 0,-12 6 0,10-4 0,-1-1 0,1 0 0,-1-1 0,0 0 0,-1 0 0,1-1 0,-1 1 0,1-2 0,-1 0 0,0 0 0,0 0 0,-11-1 0,0 0 0,0 1 0,1 1 0,-1 0 0,1 2 0,0 0 0,-24 10 0,34-12 0,-1-1 0,1 0 0,-1 0 0,0-1 0,0 0 0,0-1 0,0 0 0,0 0 0,0-1 0,-10-3 0,19 4 0,0-1 0,1 0 0,0 0 0,-1 0 0,1 1 0,-1-1 0,1 0 0,0-1 0,0 1 0,0 0 0,-1 0 0,1 0 0,0-1 0,1 1 0,-1 0 0,0-1 0,0 1 0,1-1 0,-1 1 0,1-1 0,-1 1 0,0-2 0,1 1 0,0 0 0,-1 0 0,0 0 0,1 1 0,-1-1 0,0 0 0,0 1 0,0-1 0,0 1 0,0-1 0,-1 1 0,1-1 0,0 1 0,-1 0 0,1-1 0,-1 1 0,1 0 0,-1 0 0,-2-1 0,-9-1 0,-1 0 0,1 1 0,-1 1 0,1 0 0,-1 0 0,0 1 0,-25 4 0,-14-1 0,5-1 0,32-1 0,-1 0 0,0-1 0,0 0 0,0-2 0,-17-2 0,31 3 0,0 0 0,1 0 0,-1 0 0,0-1 0,1 1 0,-1 0 0,1-1 0,-1 0 0,1 0 0,0 1 0,0-1 0,0 0 0,0 0 0,0-1 0,0 1 0,-2-4 0,-16-45 0,19 46 0,0 0 0,-1 0 0,1 0 0,-1 0 0,0 0 0,-1 0 0,1 1 0,-1-1 0,0 1 0,0 0 0,0-1 0,-1 1 0,1 1 0,-1-1 0,-5-3 0,-14-5 0,17 10 0,1-1 0,0 0 0,-1 0 0,1 0 0,-7-6 0,10 7 0,0 0 0,1 0 0,-1 0 0,1 0 0,0 0 0,-1-1 0,1 1 0,0 0 0,0 0 0,1-1 0,-1 1 0,1-1 0,-1 1 0,1-1 0,0 1 0,0-5 0,0 3 0,-1 1 0,1-1 0,-1 0 0,0 1 0,1-1 0,-2 1 0,1 0 0,0-1 0,-1 1 0,0 0 0,1 0 0,-2 0 0,1 0 0,0 0 0,-4-4 0,-4-3 0,-1 1 0,-21-15 0,-11-9 0,36 28 0,0-1 0,0 1 0,-1 1 0,-14-8 0,17 10 0,0 0 0,0 0 0,1-1 0,-1 1 0,1-1 0,-1 0 0,1-1 0,0 1 0,0-1 0,0 1 0,1-1 0,-1 0 0,1 0 0,0-1 0,-3-6 0,-33-70 0,36 74 0,1 1 0,-1-1 0,1 0 0,1 0 0,-1 0 0,1 0 0,1 0 0,-1 0 0,1-1 0,0 1 0,3-14 0,-2 17 10,-1-1-1,0 1 1,0 0 0,0-1-1,-1 1 1,1-1-1,-1 1 1,0 0 0,-1 0-1,-2-8 1,-6-20-1481,8 23-5355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9-27T09:15:50.468"/>
    </inkml:context>
    <inkml:brush xml:id="br0">
      <inkml:brushProperty name="width" value="0.00882" units="cm"/>
      <inkml:brushProperty name="height" value="0.00882" units="cm"/>
      <inkml:brushProperty name="color" value="#D9D9D9"/>
    </inkml:brush>
  </inkml:definitions>
  <inkml:trace contextRef="#ctx0" brushRef="#br0">17 0 24575,'-3'4'0,"1"0"0,0 0 0,0 0 0,1 0 0,-1 0 0,1 0 0,0 1 0,0-1 0,0 1 0,1-1 0,-1 0 0,1 9 0,4 54 0,-3-64 0,0-1 0,0 1 0,0 0 0,0-1 0,1 1 0,-1 0 0,1-1 0,-1 0 0,1 1 0,0-1 0,0 0 0,0 0 0,0 0 0,0 0 0,1 0 0,-1 0 0,1-1 0,-1 1 0,1-1 0,-1 0 0,1 0 0,0 0 0,0 0 0,0 0 0,4 0 0,12 4 0,1-2 0,35 2 0,-24-3 0,50 12 0,-53-8 0,-1-2 0,56 3 0,-64-7 0,-8 1 0,1-1 0,-1 0 0,0-1 0,1 0 0,-1-1 0,0 0 0,1 0 0,-1-2 0,-1 1 0,1-1 0,0-1 0,13-7 0,-21 9 0,1 1 0,0 0 0,-1 0 0,1 0 0,0 1 0,0-1 0,0 1 0,0 0 0,1 0 0,-1 1 0,0-1 0,0 1 0,0 0 0,1 0 0,-1 0 0,0 0 0,0 1 0,1 0 0,3 1 0,6 3 0,0 1 0,-1 0 0,0 1 0,16 11 0,-21-12 0,1 0 0,0 0 0,0-1 0,1-1 0,-1 0 0,1 0 0,0 0 0,0-1 0,0-1 0,11 2 0,205-6-1365,-211 2-5461</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6T11:34:59.235"/>
    </inkml:context>
    <inkml:brush xml:id="br0">
      <inkml:brushProperty name="width" value="0.05" units="cm"/>
      <inkml:brushProperty name="height" value="0.05" units="cm"/>
    </inkml:brush>
  </inkml:definitions>
  <inkml:trace contextRef="#ctx0" brushRef="#br0">9961 6768 24575,'104'-1'0,"-13"-2"0,1 4 0,0 4 0,163 31 0,-231-31 0,-1 1 0,1 2 0,-1 0 0,0 2 0,-1 0 0,0 2 0,-1 0 0,0 1 0,-1 2 0,0 0 0,-1 0 0,-1 2 0,-1 1 0,0 0 0,-1 1 0,-1 0 0,-1 2 0,-1-1 0,12 26 0,-16-26 0,-1 1 0,-1 1 0,-1-1 0,-1 1 0,0 0 0,-2 0 0,-1 1 0,0-1 0,-2 1 0,0-1 0,-2 0 0,0 1 0,-2-1 0,-9 33 0,5-28 0,-2 1 0,-1-1 0,-1-1 0,-1 0 0,-2 0 0,0-2 0,-2 0 0,0 0 0,-2-2 0,0 0 0,-28 22 0,-12 4 0,-3-3 0,-1-3 0,-3-2 0,-127 55 0,53-37 0,-220 58 0,290-97 0,0-3 0,-1-2 0,0-4 0,-1-3 0,-93-3 0,141-6 0,-1 0 0,0-2 0,1-1 0,0-1 0,0-1 0,0-1 0,1-1 0,-25-14 0,33 14 0,0 0 0,1-2 0,0 1 0,1-2 0,0 0 0,1 0 0,1-1 0,0-1 0,0 0 0,1 0 0,1-1 0,-13-29 0,13 20 0,1-1 0,1 0 0,1 0 0,1-1 0,2 0 0,1 1 0,0-1 0,2 0 0,1 0 0,1 0 0,2 0 0,0 1 0,1-1 0,15-39 0,-5 21 0,3 0 0,1 1 0,2 1 0,2 2 0,1 0 0,2 1 0,48-54 0,-35 53 0,1 1 0,2 2 0,2 2 0,0 2 0,3 2 0,0 2 0,2 2 0,67-26 0,-40 25 0,2 3 0,0 3 0,1 3 0,1 4 0,100-5 0,-60 15 0,0 5 0,0 5 0,0 5 0,-1 6 0,-1 5 0,-1 5 0,194 70 0,-239-69 0,-1 4 0,-2 3 0,-1 3 0,-2 2 0,-2 4 0,-1 2 0,-3 3 0,98 100 0,-126-111 0,0 2 0,-3 1 0,-1 1 0,-2 2 0,-2 0 0,-2 2 0,-2 0 0,-2 1 0,-2 1 0,-2 1 0,-2 0 0,-2 1 0,-2 0 0,2 89 0,-13-62 0,-3 0 0,-3 0 0,-3-1 0,-4-1 0,-3 0 0,-4-1 0,-35 80 0,4-32 0,-5-2 0,-6-3 0,-108 149 0,96-165 0,-3-4 0,-5-4 0,-3-3 0,-156 120 0,239-206 0,-47 37 0,-96 54 0,137-87 0,1-1 0,-1-1 0,-1 0 0,1 0 0,-1-1 0,0-1 0,0 0 0,0 0 0,0-2 0,0 1 0,0-1 0,-1-1 0,1 0 0,0-1 0,-18-3 0,23 1 0,0-1 0,0 0 0,0 0 0,0 0 0,1-1 0,0 0 0,0 0 0,1-1 0,-1 1 0,1-1 0,0 0 0,1-1 0,-1 1 0,1-1 0,1 0 0,-1 0 0,1 0 0,0 0 0,-3-13 0,-9-29 0,3 0 0,1 0 0,2-2 0,-1-53 0,-1-244 0,11 307 0,14-945 0,-25-729 0,8 1679 0,0-45 0,-3 0 0,-4 0 0,-4 1 0,-47-153 0,57 222 0,0 0 0,-1 1 0,0 0 0,0 0 0,-1 0 0,-1 1 0,0-1 0,0 2 0,-1-1 0,0 1 0,0 0 0,-1 1 0,0 0 0,0 0 0,-1 1 0,0 0 0,-14-6 0,10 8 0,0 0 0,0 1 0,-1 0 0,0 1 0,1 1 0,-1 1 0,0 0 0,0 0 0,1 2 0,-1 0 0,-26 6 0,-18 12 0,0 2 0,1 2 0,1 4 0,1 1 0,-55 40 0,-9 7 0,2 5 0,5 6 0,3 4 0,-184 198 0,279-271 0,1 0 0,1 0 0,0 1 0,1 1 0,1 0 0,1 1 0,-9 25 0,17-37 0,-1 1 0,1-1 0,1 1 0,0-1 0,0 1 0,1 0 0,0-1 0,1 1 0,0 0 0,1-1 0,0 1 0,0-1 0,1 0 0,0 1 0,0-1 0,1-1 0,1 1 0,-1 0 0,10 12 0,4 0 0,1 0 0,0-2 0,2 0 0,0-1 0,1-1 0,1-1 0,0-1 0,35 16 0,69 31 0,3-6 0,244 70 0,304 40 0,-546-136 0,266 54 0,376 100 0,-752-179 0,0 2 0,-1 1 0,0 1 0,-1 0 0,0 1 0,0 2 0,-1 0 0,-1 1 0,0 0 0,-1 2 0,22 23 0,-26-20 0,0 0 0,-1 1 0,-2 1 0,0 0 0,0 0 0,-2 1 0,-1 0 0,-1 0 0,0 1 0,-2 0 0,0 0 0,0 23 0,1 48 0,-4-1 0,-4 1 0,-5 0 0,-3-1 0,-4-1 0,-4 0 0,-4-1 0,-5-2 0,-2 0 0,-58 112 0,32-89 0,-4-3 0,-5-3 0,-4-3 0,-5-3 0,-4-3 0,-4-3 0,-131 113 0,146-150 0,-1-2 0,-4-4 0,-111 60 0,142-89 0,-1-2 0,-1-2 0,-1-2 0,0-2 0,0-1 0,-2-3 0,1-2 0,-61 3 0,43-13 0,-1-2 0,1-3 0,0-2 0,1-4 0,1-2 0,0-2 0,1-4 0,1-2 0,1-2 0,2-3 0,-72-49 0,23 7 0,3-5 0,4-4 0,3-5 0,-153-177 0,132 118 0,8-6 0,6-4 0,7-4 0,-79-180 0,87 140 0,8-3 0,10-4 0,-53-255 0,94 322 0,6-2 0,6 0 0,7 0 0,11-201 0,-1 319 0,0-1 0,2 1 0,1-1 0,1 1 0,1 0 0,1 1 0,0-1 0,2 1 0,1 1 0,0 0 0,1 0 0,22-28 0,-13 27 0,1 1 0,0 0 0,1 2 0,1 1 0,1 1 0,0 0 0,1 2 0,1 1 0,0 1 0,49-14 0,58-14 0,270-44 0,187 15 0,-283 45 0,1 13 0,321 30 0,-572-15 0,0 3 0,-1 2 0,0 2 0,-1 3 0,-1 2 0,0 3 0,-1 2 0,53 29 0,-85-37 0,0 1 0,-1 1 0,-1 1 0,-1 1 0,0 0 0,-1 1 0,-1 1 0,-1 0 0,-1 1 0,0 1 0,-1 0 0,-2 1 0,0 0 0,-1 1 0,-2 0 0,0 1 0,-1 0 0,-2 0 0,0 0 0,2 41 0,-5-6 0,-2 0 0,-3 0 0,-2 0 0,-3-1 0,-2 0 0,-3 0 0,-2-1 0,-3-1 0,-25 55 0,0-17 0,-3-1 0,-5-3 0,-3-1 0,-98 120 0,91-139 0,-3-2 0,-4-4 0,-1-2 0,-4-3 0,-2-4 0,-2-3 0,-160 80 0,65-54 0,-3-8 0,-347 89 0,342-116 0,-1-7 0,-2-8 0,-1-8 0,-313-7 0,441-16 0,0-2 0,1-2 0,0-3 0,0-3 0,1-1 0,-61-26 0,81 24 0,0-2 0,2 0 0,0-3 0,0 0 0,2-2 0,1-2 0,1 0 0,1-2 0,-36-47 0,33 33 0,2 0 0,2-2 0,2-1 0,2-1 0,1-1 0,3-1 0,2 0 0,2-1 0,2-1 0,2 0 0,3-1 0,1 0 0,2-75 0,6 51 0,4 1 0,3 0 0,3 0 0,4 1 0,2 1 0,4 0 0,2 2 0,63-123 0,-26 89 0,4 2 0,4 4 0,5 2 0,3 4 0,4 3 0,184-150 0,-6 37 0,359-209 0,-111 113 0,-460 270 0,238-142 0,-273 161 0,-1 0 0,0 0 0,-1-2 0,0 1 0,14-18 0,-23 26 0,0 0 0,0 0 0,0-1 0,0 1 0,0-1 0,0 1 0,0-1 0,-1 1 0,1-1 0,-1 1 0,1-1 0,-1 0 0,1 1 0,-1-1 0,0 0 0,0 1 0,0-1 0,0 0 0,0 0 0,0 1 0,0-1 0,-1 0 0,1 1 0,-1-1 0,1 1 0,-1-1 0,0 0 0,0-1 0,-2 0 0,0 0 0,-1 1 0,1-1 0,0 1 0,-1 0 0,1 0 0,-1 0 0,0 0 0,0 1 0,1-1 0,-1 1 0,0 0 0,-7-1 0,-99-8 0,-8 13 0,-214 32 0,108 4 0,3 11 0,1 9 0,4 9 0,3 10 0,3 9 0,-275 157 0,402-192 0,2 2 0,-117 104 0,156-119 0,3 2 0,1 1 0,2 2 0,2 1 0,-43 77 0,63-95 0,0 0 0,1 2 0,2 0 0,1 0 0,2 0 0,0 1 0,2 1 0,1-1 0,2 1 0,1 0 0,1 0 0,2 0 0,1-1 0,1 1 0,2 0 0,1-1 0,1 0 0,2 0 0,1-1 0,1 0 0,1-1 0,2 0 0,27 40 0,-6-18 0,3-1 0,2-2 0,2-3 0,1 0 0,3-3 0,1-2 0,2-2 0,2-2 0,1-3 0,1-2 0,90 37 0,33 0 0,2-9 0,198 38 0,99-8 0,4-22 0,2-20 0,875-29 0,-572-82 0,-173-53 0,-539 98 0,0-2 0,-1-3 0,-2-4 0,0-2 0,-3-4 0,76-51 0,-97 52 0,-1-2 0,-2-1 0,-1-2 0,-3-2 0,-1-2 0,-2-1 0,-2-2 0,40-72 0,-26 25 0,-4-1 0,-5-1 0,-3-3 0,36-166 0,-39 95 0,19-336 0,-47 432 0,-3 0 0,-4-1 0,-3 1 0,-27-129 0,24 168 0,-2 0 0,-1 1 0,-2 0 0,-1 1 0,-1 1 0,-2 1 0,-1 0 0,-1 1 0,-2 1 0,-1 1 0,-1 1 0,-29-25 0,14 19 0,-3 1 0,0 2 0,-1 2 0,-2 2 0,-1 2 0,-1 2 0,-57-17 0,-87-19 0,-374-58 0,-133 27 0,-4 29 0,-2 32 0,-1202 107 0,1242 15 0,287-12 0,329-69 0,0 2 0,1 2 0,0 2 0,-78 47 0,119-64 0,-1 1 0,1 0 0,1 0 0,-1 0 0,1 1 0,0 0 0,0 0 0,0 1 0,0-1 0,1 1 0,0 0 0,-3 7 0,6-11 0,0 0 0,1 1 0,0-1 0,-1 0 0,1 0 0,0 0 0,0 0 0,0 0 0,0 0 0,1 1 0,-1-1 0,0 0 0,1 0 0,0 0 0,-1 0 0,1 0 0,0 0 0,0 0 0,0 0 0,0-1 0,1 1 0,-1 0 0,0 0 0,1-1 0,-1 1 0,4 2 0,13 7 0,0 0 0,1-1 0,0-1 0,1-1 0,0-1 0,0 0 0,37 6 0,89 16 0,180 12 0,435 6 0,178-20 0,920 55 0,-1182 14 0,-569-74 0,-1 5 0,-1 4 0,177 78 0,-236-85 0,0 1 0,-2 3 0,-1 2 0,-1 1 0,-2 2 0,-1 2 0,-2 2 0,-2 1 0,44 59 0,-37-33 0,-3 1 0,-3 2 0,-3 2 0,-2 0 0,-4 3 0,32 127 0,-39-106 0,-3 1 0,-5 0 0,-4 1 0,-7 186 0,-7-223 0,-2 0 0,-3-1 0,-3 0 0,-2-1 0,-2 0 0,-3-1 0,-3-1 0,-49 87 0,7-38 0,-5-3 0,-4-3 0,-108 111 0,37-60 0,-174 138 0,-328 182 0,-599 231 0,-49-106 0,618-336 0,621-241 0,0-2 0,-1-2 0,0-3 0,-1-3 0,1-2 0,-93-5 0,120-2 0,1-2 0,-1-1 0,1-1 0,1-2 0,-1 0 0,1-2 0,1-1 0,0-2 0,1 0 0,1-2 0,0 0 0,1-2 0,-40-37 0,29 16 0,1 0 0,2-2 0,2-2 0,2-1 0,1-1 0,3-1 0,1-1 0,-22-70 0,5-8 0,6-3 0,-22-157 0,30 89 0,8-1 0,9-1 0,17-220 0,16 151 0,104-471 0,2 256 0,22 7 0,229-489 0,-345 880 0,167-437 0,-183 456 0,-3-1 0,-2-1 0,-4 0 0,-3-1 0,-2 0 0,-5-77 0,-3 121 0,0 0 0,-2 0 0,-1 0 0,-1 1 0,-1-1 0,-1 1 0,-1 1 0,-20-36 0,25 50 0,-1 0 0,0 0 0,0 0 0,-1 1 0,0-1 0,-1 1 0,1 1 0,-1 0 0,-1 0 0,1 0 0,-1 0 0,0 1 0,0 1 0,0 0 0,-1 0 0,0 0 0,0 1 0,0 0 0,0 1 0,0 0 0,0 0 0,-1 1 0,1 0 0,0 1 0,-11 0 0,0 4 0,0 0 0,1 1 0,0 0 0,0 2 0,0 0 0,1 1 0,0 1 0,1 1 0,-26 18 0,0 5 0,1 2 0,1 1 0,-36 43 0,-62 83 0,-210 322 0,-80 227 0,351-576 0,-158 277 0,17 11 0,-234 642 0,408-933 0,5 2 0,7 2 0,5 0 0,6 2 0,-3 141 0,23-221 0,2-1 0,3 1 0,3-1 0,2 0 0,2 0 0,3-1 0,3-1 0,2 0 0,2-1 0,2-1 0,3-1 0,2-1 0,2-1 0,68 86 0,-44-78 0,3-3 0,2-3 0,2-2 0,3-2 0,99 57 0,36 3 0,4-9 0,5-8 0,385 112 0,713 86 0,-590-182 0,1038 23 0,-1614-124 0,1-7 0,-1-6 0,0-6 0,164-36 0,-258 36 0,-1-2 0,0-2 0,-2-1 0,0-3 0,-1-1 0,0-2 0,60-48 0,-49 27 0,-2-1 0,-1-3 0,-3-2 0,64-91 0,-36 25 0,-6-2 0,-4-3 0,-6-3 0,63-198 0,-53 107 0,-10-2 0,-9-4 0,-9-1 0,14-303 0,-51 417 0,-5 0 0,-4 1 0,-5-1 0,-42-178 0,31 207 0,-4 1 0,-2 2 0,-5 0 0,-2 3 0,-4 1 0,-94-135 0,33 86 0,-6 4 0,-4 5 0,-5 5 0,-5 5 0,-4 5 0,-182-109 0,2 29 0,-566-241 0,-605-111 0,1356 494 0,-1 5 0,-2 6 0,-158-14 0,222 36 0,0 2 0,-1 3 0,1 3 0,1 2 0,-1 2 0,1 3 0,1 3 0,0 2 0,-56 25 0,49-11 0,1 3 0,2 3 0,1 2 0,2 3 0,2 2 0,2 2 0,3 3 0,1 2 0,2 2 0,3 2 0,3 1 0,-52 93 0,12 4 0,6 3 0,8 3 0,6 3 0,-39 169 0,64-196 0,7 1 0,-23 264 0,48-313 0,4-1 0,3 1 0,5-1 0,3 0 0,41 154 0,-36-187 0,3-1 0,2-1 0,2 0 0,2-2 0,3-1 0,1-1 0,3-1 0,1-2 0,3-1 0,1-2 0,2-2 0,2-1 0,1-2 0,2-2 0,1-2 0,2-2 0,0-2 0,58 24 0,-21-16 0,1-4 0,1-3 0,2-4 0,108 17 0,-56-23 0,-1-5 0,169-5 0,-56-23-109,-2-11 0,0-11 0,-3-11 0,402-130 0,-163 5-153,585-295 1,-252 38 261,-214 82-56,-189 120-169,-395 216 221,0 1 0,1 1-1,0 1 1,0 1 0,1 1-1,0 1 1,0 0-1,0 2 1,0 1 0,1 1-1,-1 1 1,1 1 0,-1 1-1,0 1 1,41 11-1,-40-4 6,-1 1 0,0 1 0,-1 1 0,0 1 0,-1 1 0,-1 1 0,0 1 0,-1 1 0,-1 0 0,-1 1 0,-1 1 0,0 1 0,17 31 0,4 6 63,-4 1 0,-2 1 0,-3 2-1,-2 1 1,-3 1 0,-3 1 0,16 95-1,-29-118-23,-2-1 0,-1 1 0,-3 0 0,-1 1 0,-2-1 0,-2 0 0,-2-1 0,-2 1 0,-1-1 0,-2-1 0,-2 0 0,-2 0-1,-2-1 1,-20 36 0,-14 1 19,-3-3 1,-3-2-1,-133 126 0,49-69-29,-276 193-1,-752 370-29,-92-92 0,-171-75 0,916-399 0,423-110 0,0-3 0,0-5 0,-128-7 0,180-2 0,0-3 0,1-1 0,0-2 0,0-1 0,1-3 0,0-1 0,1-2 0,0-1 0,2-2 0,0-2 0,1-1 0,1-1 0,1-2 0,1-2 0,-48-49 0,27 13 0,1-4 0,4-1 0,3-2 0,3-3 0,3-1 0,-54-143 0,15-9 0,10-3 0,11-3 0,9-2 0,-30-425 0,69 427 0,10 0 0,10 0 0,11 1 0,9 0 0,10 3 0,11 1 0,9 3 0,9 3 0,183-388 0,-115 338 0,12 6 0,11 7 0,11 7 0,11 7 0,10 9 0,10 9 0,249-213 0,-64 114 0,13 17 0,13 18 0,561-293 0,-489 345 0,-388 200 0,1 3 0,1 5 0,118-19 0,-45 27 0,0 7 0,0 8 0,0 7 0,1 8 0,-2 8 0,266 59 0,-357-58 0,-1 4 0,103 42 0,-156-53 0,-2 1 0,0 1 0,0 1 0,-1 2 0,-1 0 0,-1 1 0,0 1 0,-1 2 0,-2 0 0,20 24 0,-36-41 0,1 1 0,-1-1 0,0 1 0,-1 0 0,1-1 0,-1 1 0,1 0 0,-1 0 0,-1 1 0,1-1 0,0 0 0,-1 1 0,0-1 0,0 1 0,0-1 0,-1 1 0,1-1 0,-1 1 0,0 0 0,-1-1 0,1 1 0,-1-1 0,0 1 0,0-1 0,0 1 0,0-1 0,-3 6 0,-5-2 0,0 0 0,0 0 0,0-1 0,-1-1 0,0 1 0,0-2 0,0 1 0,-1-1 0,0-1 0,0 0 0,0 0 0,0-1 0,-23 2 0,-450 59 0,-215-25 0,-739-21 0,-248 9 0,1343-2 0,1 16 0,-426 105 0,-628 251 0,1193-331 0,2 7 0,4 10 0,-337 195 0,442-220 0,2 4 0,3 4 0,3 4 0,4 3 0,2 4 0,4 3 0,4 3 0,3 3 0,-66 113 0,106-152 0,2 1 0,2 1 0,2 0 0,3 2 0,2 0 0,2 1 0,2 1 0,2 0 0,-3 84 0,12-108 0,2 1 0,1-1 0,2 0 0,0 0 0,2-1 0,1 0 0,2 0 0,0 0 0,2-1 0,1 0 0,1-1 0,2 0 0,0-2 0,1 1 0,2-2 0,0 0 0,2-2 0,0 0 0,39 31 0,-3-13 0,1-2 0,2-2 0,2-3 0,1-3 0,1-3 0,85 24 0,100 18 0,454 65 0,654-15-210,112-107-471,2-59 313,-285 16 368,-271 66 0,-753-17 0,0 8 0,179 50 0,-269-55 0,-1 3 0,-2 3 0,0 3 0,-2 3 0,117 76 0,-152-85 0,-1 1 0,-1 1 0,-2 1 0,0 2 0,-2 0 0,-1 2 0,-1 1 0,-2 1 0,-1 0 0,-2 2 0,-1 0 0,18 52 0,-26-60 0,-1 1 0,-2 0 0,0 1 0,-2 0 0,-1-1 0,-2 1 0,0 0 0,-2 0 0,-1 0 0,-6 28 0,-2-13 0,-2 0 0,-1-2 0,-3 1 0,-1-2 0,-40 67 0,21-47 0,-4-1 0,-2-2 0,-2-2 0,-3-2 0,-76 68 0,27-41 0,-3-4 0,-3-5 0,-3-4 0,-198 93 0,-970 321 0,-1936 330 369,1797-569-295,1203-214-74,-1-10 0,0-9 0,-244-21 0,394 7 0,1-3 0,0-2 0,1-3 0,0-3 0,2-2 0,0-2 0,0-3 0,2-2 0,2-3 0,0-2 0,-74-57 0,78 44 0,1-3 0,3-2 0,2-2 0,2-1 0,3-3 0,2-1 0,2-1 0,2-1 0,4-2 0,-23-69 0,4-8 0,6-1 0,6-2 0,6-1 0,7-1 0,-5-168 0,20-72 0,69-601 0,35 240-384,273-1036-1,-196 1161 129,28 8 0,283-588-1,-164 576 165,-222 457 129,7 5-1,7 4 1,162-170-1,-214 251 65,-3-3 0,-4-3 1,48-93-1,-14 23 909,-77 129-939,1 1 0,0 1 0,2 0-1,0 0 1,1 2 0,1 0-1,0 1 1,24-17 0,-31 27-60,1 1 0,0 0 1,1 0-1,-1 1 0,1 1 1,0 0-1,0 0 0,0 1 0,0 0 1,0 2-1,0-1 0,0 1 1,0 1-1,0 0 0,0 1 1,0 0-1,0 1 0,0 0 0,0 1 1,-1 0-1,12 6 0,50 26-11,-2 2 0,-2 4 0,98 77 0,359 338 0,-306-233 0,-10 9 0,-11 9 0,-11 9 0,-10 7 0,-12 8 0,-12 7 0,-12 7 0,108 303 0,-194-427 0,-7 3 0,-7 2 0,-7 2 0,-7 0 0,-7 2 0,-1 298 0,-21-407 0,-1 6 0,2 1 0,14 96 0,-12-143 0,1 1 0,1-1 0,1 0 0,0 0 0,1-1 0,0 0 0,2 0 0,0 0 0,0-1 0,1 0 0,1-1 0,0 0 0,1 0 0,19 17 0,-10-15 0,-1-1 0,2 0 0,0-2 0,1 0 0,0-2 0,0 0 0,1-1 0,0-2 0,1 0 0,0-1 0,0-2 0,0 0 0,0-2 0,1 0 0,-1-2 0,1-1 0,-1-1 0,1-1 0,28-7 0,37-14 0,-1-4 0,-1-4 0,151-79 0,-15 8 0,-74 48 0,218-50 0,-270 81 0,1 5 0,158-10 0,-562 37 0,-420 13 0,-526 25 0,-146 4-432,-1670 75-965,1790-30 1397,229 42 0,262 14 0,-787 327 304,1236-347 205,6 14-1,-531 319 0,768-405-508,2 4 0,3 3 0,3 5 0,3 3 0,-143 168 0,209-222 0,1 0 0,2 1 0,0 1 0,1 0 0,1 1 0,1 0 0,1 1 0,2 0 0,0 0 0,1 1 0,-4 31 0,11-39 0,1 0 0,0 0 0,1 0 0,1-1 0,1 1 0,0-1 0,1 0 0,1 0 0,0 0 0,1-1 0,1 0 0,0 0 0,1-1 0,1 0 0,0 0 0,1-1 0,0-1 0,19 17 0,6 2 0,0-1 0,2-2 0,1-2 0,2-1 0,0-2 0,1-2 0,1-2 0,1-2 0,68 18 0,140 28 0,485 59 0,586-40 0,-574-89 0,1122-153 0,-1314 71 0,-5-25 0,904-308 0,-690 104 0,-520 197 0,412-274 0,-503 283 0,-5-7 0,-5-6 0,172-192 0,-3-64 0,371-588 0,-574 800 0,-6-6 0,-9-3 0,-7-5 0,-9-3 0,75-260 0,-131 353 0,-16 53 0,1 0 0,3 0 0,1 1 0,2 1 0,1 1 0,3 0 0,25-40 0,-15 38 0,1 1 0,2 1 0,2 2 0,1 2 0,1 1 0,54-36 0,-82 62 0,1 1 0,-1 1 0,1-1 0,-1 2 0,1-1 0,1 1 0,-1 0 0,0 1 0,1 0 0,-1 0 0,1 1 0,14 0 0,-17 3 0,1 0 0,-1 1 0,0-1 0,0 1 0,0 1 0,0-1 0,-1 1 0,1 0 0,-1 1 0,0 0 0,0 0 0,-1 0 0,1 0 0,-1 1 0,0 0 0,-1 0 0,1 1 0,-1-1 0,-1 1 0,1 0 0,2 8 0,29 66 0,-3 1 0,-5 2 0,20 97 0,89 548 0,87 1179 0,-137-1090 0,-8-94 0,-54-219 0,-25-442 0,-4 0 0,-3 0 0,-2-1 0,-3 0 0,-29 87 0,32-124 0,0-1 0,-1 0 0,-1 0 0,-2-1 0,0-1 0,-1 0 0,-2-2 0,0 1 0,-1-2 0,-1 0 0,0-1 0,-1-1 0,-2-1 0,1-1 0,-2-1 0,0-1 0,0-1 0,-1-1 0,-1-1 0,0-1 0,-34 8 0,-14-3 0,-1-4 0,1-2 0,-1-4 0,0-3 0,-1-3 0,-117-19 0,17-7 0,2-7 0,2-8 0,2-7 0,2-7 0,3-8 0,3-6 0,-228-139 0,215 99 0,5-7 0,6-8 0,4-7 0,7-6 0,7-7 0,-182-234 0,110 79 0,13-9 0,-309-637 0,289 442 0,-213-712 0,151 124-475,111 183-1428,75 207 1093,34-107-860,65 770 1670,2 23 0,-1 0 0,-1 0 0,-1 0 0,0 0 0,-1 0 0,-7-21 0,8 34 0,-1-1 0,1 1 0,-1-1 0,0 1 0,0 0 0,0 0 0,0 0 0,-1 1 0,0-1 0,0 1 0,0 0 0,0 0 0,0 0 0,0 0 0,-1 1 0,0 0 0,1 0 0,-1 0 0,0 0 0,0 1 0,0 0 0,0 0 0,0 0 0,0 1 0,-7-1 0,-21 1-1,-1 2-1,0 0 0,0 3 1,1 0-1,0 2 0,-35 13 1,-210 83 434,200-66-116,0 3 0,3 3-1,1 4 1,3 2 0,2 4 0,2 2 0,-62 68-1,45-30 65,4 3-1,5 4 0,4 2 1,-82 159-1,-433 1054-380,574-1285 0,-303 813 0,261-669 0,7 2 0,-43 340 0,88-490 0,-5 40 0,3 124 0,5-170 0,1 0 0,1 1 0,1-1 0,1-1 0,0 1 0,2-1 0,0 0 0,1 0 0,1-1 0,17 27 0,-5-20 0,1-1 0,1-1 0,1-1 0,1-1 0,0-1 0,2-1 0,0-2 0,46 22 0,22 7 0,2-5 0,2-5 0,124 30 0,613 101 0,1186 58 0,-1893-215 0,572 56 0,-394-13-141,-282-47 0,0 1-1,0 1 1,0 2 0,-1 0-1,-1 1 1,34 22 0,-49-28-1,-1 1 1,0 0 0,-1 0-1,0 1 1,0-1 0,0 2-1,-1-1 1,0 0 0,0 1-1,0 0 1,-1 0 0,-1 0-1,1 1 1,-1-1 0,2 13-1,-3-7-84,-1 0 0,0 0 0,-1 0 0,0 0 0,-1 0-1,-1 0 1,0 0 0,-1-1 0,-7 22 0,-9 11 56,-1 0 0,-2-1 0,-3-1 0,-1-2 0,-2 0 0,-61 69 0,-237 218 229,93-129-182,-9-9-1,-7-12 0,-526 283 1,-204-2 1570,316-189 3254,632-258-4339,-42 18-209,0-3 1,-2-3 0,-1-4 0,-97 16-1,163-36-153,1 0 0,-1 0 0,1-1 0,-1-1 0,1 1 0,-1-1 0,1-1 0,-1 0 0,1 0 0,0-1 0,0 0 0,0-1 0,0 0 0,1 0 0,-1-1 0,1 0 0,0 0 0,0-1 0,1 0 0,0 0 0,0-1 0,0 0 0,1 0 0,0-1 0,-9-15 0,-3-12 0,2 0 0,2-1 0,1-1 0,2 0 0,-8-48 0,14 61 0,-74-346 0,-59-232 0,-252-567 0,331 1004 0,15 27 0,6-3 0,-21-150 0,54 259 0,-16-69 0,20 97 0,0-1 0,-1 1 0,0-1 0,0 1 0,0 0 0,0 0 0,0 0 0,-1 0 0,0 0 0,0 0 0,0 1 0,0-1 0,-1 1 0,1 0 0,-1 0 0,-7-4 0,8 6 0,1 1 0,-1 0 0,0-1 0,0 1 0,0 0 0,1 1 0,-1-1 0,0 0 0,0 1 0,1 0 0,-1-1 0,0 1 0,1 0 0,-1 0 0,1 1 0,-1-1 0,1 1 0,-1-1 0,1 1 0,0 0 0,0-1 0,0 1 0,0 0 0,0 1 0,0-1 0,1 0 0,-1 0 0,-1 4 0,-81 95 0,5 4 0,-82 143 0,103-157 0,-139 230 0,-222 496 0,310-561 0,12 5 0,-106 448 0,190-653 0,2 0 0,2 1 0,3 0 0,3 0 0,6 99 0,0-134 0,1 0 0,1 0 0,1-1 0,0 1 0,2-1 0,1-1 0,0 0 0,1 0 0,2-1 0,0 0 0,1 0 0,0-2 0,2 0 0,0 0 0,0-2 0,2 0 0,33 24 0,17 3 0,3-2 0,1-3 0,1-4 0,2-2 0,2-4 0,100 22 0,15-7 0,308 28 0,-286-55 0,0-9 0,0-9 0,319-47 0,-366 23 0,-3-8 0,-1-7 0,-2-7 0,-2-6 0,151-78 0,-217 86 0,-2-5 0,-2-3 0,-3-4 0,-3-4 0,-2-3 0,-4-4 0,-2-3 0,-4-3 0,-3-3 0,-3-3 0,-5-2 0,-3-3 0,-4-3 0,43-100 0,-33 54 0,-6-3 0,-6-2 0,-6-2 0,-7-2 0,-6-1 0,14-168 0,-38 222 0,-4 0 0,-4 0 0,-4 0 0,-4 0 0,-3 1 0,-5 1 0,-4 0 0,-4 1 0,-3 2 0,-4 1 0,-61-116 0,-2 47 0,-6 4 0,-6 4 0,-7 6 0,-5 4 0,-207-182 0,-761-531 0,677 558 0,375 267 0,1-1 0,2-2 0,0-2 0,2-1 0,2-1 0,1-1 0,1-2 0,-35-61 0,53 77 0,1 0 0,0 0 0,2-1 0,0 0 0,1 0 0,1 0 0,1 0 0,0-1 0,2 1 0,0-1 0,2 1 0,0 0 0,1 0 0,1 0 0,1 0 0,1 0 0,0 1 0,2 0 0,0 0 0,15-24 0,17-26 0,4 2 0,2 2 0,108-117 0,218-176 0,-31 66 0,728-475 0,-754 591 0,-270 154 0,2 3 0,0 2 0,0 2 0,88-16 0,-114 29 0,1 1 0,0 1 0,-1 0 0,1 2 0,-1 1 0,0 0 0,0 2 0,0 0 0,0 1 0,-1 1 0,0 1 0,0 1 0,-1 1 0,0 1 0,-1 0 0,0 1 0,-1 1 0,0 1 0,-1 0 0,-1 1 0,0 1 0,18 26 0,-4-3 0,-1 1 0,-2 1 0,-2 2 0,-2 0 0,-2 2 0,-2 0 0,-2 1 0,19 89 0,-30-114 0,-2 0 0,0 0 0,-1 1 0,-1-1 0,-1 0 0,-1 1 0,-1-1 0,-1 0 0,-1 0 0,-1 0 0,0 0 0,-2-1 0,0 0 0,-1 0 0,-18 30 0,7-24 0,-1 0 0,-1-2 0,-1 0 0,-1-2 0,-1 0 0,-1-2 0,-1 0 0,0-2 0,-2-1 0,-48 22 0,-42 14 0,-2-6 0,-167 43 0,-1255 244 0,151-42 0,1325-276 0,1 2 0,0 3 0,-70 34 0,134-55 0,0 0 0,-1 1 0,1-1 0,0 0 0,0 1 0,0-1 0,0 0 0,0 1 0,0-1 0,1 1 0,-1 0 0,0-1 0,0 1 0,0 0 0,0-1 0,1 1 0,-1 0 0,0 0 0,1 0 0,-1 0 0,0 0 0,1 0 0,-1 0 0,1 0 0,0 0 0,-1 0 0,1 0 0,0 0 0,0 0 0,-1 0 0,1 0 0,0 0 0,0 0 0,0 0 0,0 0 0,1 0 0,-1 0 0,0 1 0,0-1 0,1 0 0,-1 0 0,0 0 0,1 0 0,-1 0 0,1 0 0,0 1 0,6 2 0,0 0 0,0 0 0,1-1 0,-1 0 0,1 0 0,0-1 0,0 0 0,0 0 0,9 0 0,146 16 0,196-2 0,811-6 0,344-12-343,324-14-414,1820 6-204,-2953 36 961,-582-16 0,196 42 0,-298-48 0,0 1 0,-1 1 0,1 1 0,-1 0 0,-1 2 0,0 0 0,0 1 0,-1 1 0,24 19 0,-35-23 0,-1 0 0,0 1 0,0-1 0,-1 1 0,0 0 0,-1 0 0,0 1 0,0-1 0,0 1 0,-1 0 0,-1 0 0,1 0 0,-2 1 0,1-1 0,-1 0 0,-1 1 0,1-1 0,-2 1 0,1-1 0,-1 0 0,-4 14 0,-4 20 0,-3 0 0,-2-1 0,-1-1 0,-38 72 0,-466 820 0,298-580 0,-15-10 0,-494 549 0,-673 473 0,950-955 343,433-391-264,-35 33 280,2 2 0,-64 84-1,106-123-320,1 0-1,0 1 1,1 0 0,1 0-1,1 1 1,0 1-1,1-1 1,1 1-1,0 0 1,2 0-1,0 0 1,1 1-1,0-1 1,2 24-1,5-15-37,1-1 0,0 0 0,2-1 0,1 0 0,2 0 0,0-1 0,1 0 0,1-1 0,2 0 0,0-1 0,1-1 0,28 29 0,29 25 0,145 117 0,293 167 0,-10-9 0,-460-322 0,1-3 0,1-1 0,1-2 0,1-2 0,0-2 0,2-2 0,0-2 0,53 8 0,13 8 0,2332 494 0,-2259-506 0,-181-17 0,0-1 0,0 0 0,0 0 0,1 0 0,-1-1 0,0 0 0,0 0 0,0 0 0,0 0 0,0-1 0,-1 0 0,1 0 0,0 0 0,4-4 0,-8 5 0,0 0 0,1-1 0,-1 0 0,0 1 0,0-1 0,0 0 0,0 1 0,0-1 0,-1 0 0,1 0 0,0 0 0,-1 1 0,0-1 0,1 0 0,-1 0 0,0 0 0,0 0 0,0 0 0,0 0 0,0 0 0,0 0 0,-1 0 0,1 0 0,-2-3 0,-5-13 0,-1 1 0,-1 0 0,-1 0 0,-1 1 0,-23-29 0,13 17 0,-643-823 0,-584-524 0,953 1084 0,-12 13 0,-527-367 0,454 405 0,-11 16 0,-573-239 0,373 231 0,-657-164 0,1048 343 0,-1 9 0,-382-34 0,469 73 0,0 5 0,0 5 0,1 5 0,0 5 0,0 5 0,-181 57 0,173-34 0,2 6 0,2 5 0,3 4 0,3 6 0,2 5 0,3 4 0,-147 133 0,125-83 0,5 6 0,5 5 0,7 5 0,-175 287 0,151-184 0,11 5 0,-140 398 0,142-271 0,-78 416 0,82-76 0,109-600 0,4-1 0,5 1 0,6 0 0,22 130 0,-22-204 0,3 0 0,1 0 0,2-1 0,1-1 0,2 0 0,2-1 0,1 0 0,26 37 0,-25-50 0,0 0 0,2-1 0,0-1 0,2-2 0,0 0 0,1-1 0,1-1 0,1-1 0,0-2 0,1-1 0,1 0 0,33 10 0,44 8 0,1-4 0,207 27 0,520 16 0,252-50 0,-234-57 0,-1-37 0,1336-289 0,-1918 296 0,378-146 0,-522 159 0,-2-5 0,-2-5 0,152-108 0,-211 126 0,-2-2 0,-2-3 0,-2-3 0,-2-1 0,-3-3 0,-3-3 0,-2-1 0,57-103 0,-57 73 0,-4-1 0,-4-2 0,-5-2 0,-3-1 0,24-159 0,-20 24 0,5-432 0,-68-231 0,17 656 0,-38-1730 0,28 1050 0,9 779 0,-5 1 0,-6 1 0,-7 2 0,-73-201 0,57 215 0,-5 3 0,-5 1 0,-6 4 0,-4 2 0,-5 4 0,-111-126 0,124 173 0,-3 2 0,-2 2 0,-2 4 0,-3 3 0,-2 3 0,-2 3 0,-2 3 0,-1 4 0,-2 3 0,-98-28 0,41 23 0,-1 6 0,-1 6 0,-2 6 0,0 6 0,-204 5 0,170 18 0,0 8 0,2 8 0,0 7 0,2 7 0,2 8 0,-195 81 0,120-23 0,5 11 0,5 10 0,-298 213 0,-767 716 0,846-663 0,349-305 0,-190 122 0,227-170 0,-2-2 0,-1-4 0,-1-3 0,-107 30 0,-242 27 0,8-2 0,345-66 0,0 3 0,1 3 0,2 3 0,-67 38 0,73-30 0,-2-2 0,-1-2 0,-1-4 0,-2-2 0,0-2 0,-1-4 0,-2-2 0,-90 11 0,34-15 0,-1-5 0,-1-6 0,-228-26 0,274 4 0,76 19 0,0 1 0,1-1 0,-1 1 0,1-1 0,0 0 0,-1 1 0,1-1 0,0 0 0,-1 0 0,1 0 0,0 0 0,0 0 0,0 0 0,0 0 0,-1 0 0,2-1 0,-1 1 0,0 0 0,0-1 0,0 1 0,1-1 0,-1 1 0,0-3 0,2 3 0,-1-1 0,1 0 0,0 0 0,0 0 0,0 1 0,0-1 0,0 0 0,0 1 0,0-1 0,0 1 0,1-1 0,-1 1 0,1 0 0,-1-1 0,1 1 0,0 0 0,-1 0 0,1 0 0,0 0 0,3-1 0,88-33 0,5 11 0,193-21 0,486-14 0,3580-34 0,-3501 102 0,350 78 0,-1002-56 0,-1 10 0,-3 8 0,347 134 0,-312-80 0,-5 11 0,-5 10 0,-6 9 0,-5 10 0,287 251 0,-281-196 0,-9-4 0,9-9 0,260 167 0,-428-320 0,1-2 0,2-3 0,0-1 0,2-4 0,92 25 0,-116-40 0,0-1 0,1-1 0,-1-2 0,1-2 0,0-1 0,-1-1 0,1-2 0,-1-1 0,0-2 0,0-1 0,45-17 0,-21 0 0,84-51 0,-99 51 0,-127 88 0,-30 29 0,-277 171 0,-269 80 0,-273 24 0,242-148-801,-10-30 0,-7-31 0,-6-32 0,-6-30 0,-1139 6 0,596-170 801,19-63 0,-585-43 0,1791 171-210,-30-2 1010,-93 5 1,134 2-474,1 1 0,-1 2 0,1 0 0,0 2 0,1 1 0,-36 17 0,-79 45-9,-133 61 234,241-119-515,0-2 0,0-1-1,-1-1 1,-1-2-1,1-1 1,-51 1-1,73-7-36,-1-1 0,1 0 0,0-1 0,0 0 0,0-1 0,0 0 0,0-1 0,1-1 0,-1 1 0,1-2 0,0 0 0,1 0 0,-14-11 0,8 4 0,1 0 0,1-2 0,0 0 0,2 0 0,-1-1 0,2-1 0,-16-28 0,6-1 0,1 0 0,3-2 0,1 0 0,3 0 0,-14-97 0,18 73 0,2 0 0,4 0 0,2-1 0,4 1 0,3 0 0,3 0 0,4 0 0,2 1 0,4 1 0,2 1 0,39-85 0,-12 59 0,4 1 0,4 3 0,4 2 0,94-107 0,-50 82 0,5 4 0,172-133 0,7 36 0,571-309 0,984-390 0,-1757 873 0,1 4 0,0 4 0,2 4 0,158-17 0,358 12 0,-585 26 0,229-2 0,438 53 0,-635-41 0,-1 1 0,-1 3 0,0 2 0,-1 2 0,0 2 0,-2 3 0,-1 1 0,55 39 0,-41-19 0,-2 2 0,-2 3 0,-3 3 0,-2 1 0,55 75 0,-16 2 0,-6 4 0,-5 4 0,-7 2 0,100 281 0,-101-200 0,-10 3 0,-9 2 0,-11 2 0,23 444 0,-60-602-114,-3 0 1,-3-1-1,-2 1 0,-4-1 0,-3 0 1,-3 0-1,-3-2 0,-3 0 0,-3-1 1,-2-1-1,-46 81 0,-17-7-6712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2D3AA247-9A59-4037-97F9-B4A434911E78}" type="datetimeFigureOut">
              <a:rPr lang="es-ES" smtClean="0"/>
              <a:t>20/10/2022</a:t>
            </a:fld>
            <a:endParaRPr lang="es-ES"/>
          </a:p>
        </p:txBody>
      </p:sp>
      <p:sp>
        <p:nvSpPr>
          <p:cNvPr id="4" name="Marcador de imagen d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C9A91D30-C993-4128-98D4-7B87E63A1AF7}" type="slidenum">
              <a:rPr lang="es-ES" smtClean="0"/>
              <a:t>‹#›</a:t>
            </a:fld>
            <a:endParaRPr lang="es-ES"/>
          </a:p>
        </p:txBody>
      </p:sp>
    </p:spTree>
    <p:extLst>
      <p:ext uri="{BB962C8B-B14F-4D97-AF65-F5344CB8AC3E}">
        <p14:creationId xmlns:p14="http://schemas.microsoft.com/office/powerpoint/2010/main" val="22787956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542163"/>
          </a:xfrm>
        </p:spPr>
        <p:txBody>
          <a:bodyPr/>
          <a:lstStyle/>
          <a:p>
            <a:pPr marL="0" lvl="1" algn="just" defTabSz="182563">
              <a:lnSpc>
                <a:spcPct val="150000"/>
              </a:lnSpc>
            </a:pPr>
            <a:endParaRPr lang="es-ES" sz="1400"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a:t>
            </a:fld>
            <a:endParaRPr lang="es-ES"/>
          </a:p>
        </p:txBody>
      </p:sp>
    </p:spTree>
    <p:extLst>
      <p:ext uri="{BB962C8B-B14F-4D97-AF65-F5344CB8AC3E}">
        <p14:creationId xmlns:p14="http://schemas.microsoft.com/office/powerpoint/2010/main" val="15899598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92075" marR="0" lvl="0" indent="0" algn="just" defTabSz="914400" rtl="0" eaLnBrk="1" fontAlgn="auto" latinLnBrk="0" hangingPunct="1">
              <a:lnSpc>
                <a:spcPct val="15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This collaboration from the diversity has been the key factor for the success of the project. It has allowed us to take into account many aspects that would otherwise have been overlooked.</a:t>
            </a:r>
            <a:endParaRPr lang="es-ES"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C9A91D30-C993-4128-98D4-7B87E63A1AF7}" type="slidenum">
              <a:rPr lang="es-ES" smtClean="0"/>
              <a:t>10</a:t>
            </a:fld>
            <a:endParaRPr lang="es-ES"/>
          </a:p>
        </p:txBody>
      </p:sp>
    </p:spTree>
    <p:extLst>
      <p:ext uri="{BB962C8B-B14F-4D97-AF65-F5344CB8AC3E}">
        <p14:creationId xmlns:p14="http://schemas.microsoft.com/office/powerpoint/2010/main" val="554081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11</a:t>
            </a:fld>
            <a:endParaRPr lang="es-ES"/>
          </a:p>
        </p:txBody>
      </p:sp>
    </p:spTree>
    <p:extLst>
      <p:ext uri="{BB962C8B-B14F-4D97-AF65-F5344CB8AC3E}">
        <p14:creationId xmlns:p14="http://schemas.microsoft.com/office/powerpoint/2010/main" val="24019543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600"/>
              </a:spcAft>
            </a:pPr>
            <a:r>
              <a:rPr lang="en-US" sz="1800" dirty="0">
                <a:effectLst/>
                <a:latin typeface="Times New Roman" panose="02020603050405020304" pitchFamily="18" charset="0"/>
                <a:ea typeface="Times New Roman" panose="02020603050405020304" pitchFamily="18" charset="0"/>
              </a:rPr>
              <a:t>The set of all these technical decisions </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a:t>
            </a:r>
            <a:r>
              <a:rPr lang="en-US" sz="1800" dirty="0">
                <a:effectLst/>
                <a:latin typeface="Times New Roman" panose="02020603050405020304" pitchFamily="18" charset="0"/>
                <a:ea typeface="Times New Roman" panose="02020603050405020304" pitchFamily="18" charset="0"/>
              </a:rPr>
              <a:t> instruction manual for implementers and </a:t>
            </a:r>
            <a:r>
              <a:rPr lang="en-US" sz="1800" dirty="0" err="1">
                <a:effectLst/>
                <a:latin typeface="Times New Roman" panose="02020603050405020304" pitchFamily="18" charset="0"/>
                <a:ea typeface="Times New Roman" panose="02020603050405020304" pitchFamily="18" charset="0"/>
              </a:rPr>
              <a:t>reusers</a:t>
            </a:r>
            <a:r>
              <a:rPr lang="en-US" sz="1800" dirty="0">
                <a:effectLst/>
                <a:latin typeface="Times New Roman" panose="02020603050405020304" pitchFamily="18" charset="0"/>
                <a:ea typeface="Times New Roman" panose="02020603050405020304" pitchFamily="18" charset="0"/>
              </a:rPr>
              <a:t>: common technical document that everybody could follow. This document, prepared by the working group was formally adopted by the National Commission for e-government, as a Technical Specification. </a:t>
            </a:r>
          </a:p>
          <a:p>
            <a:pPr algn="just">
              <a:spcAft>
                <a:spcPts val="600"/>
              </a:spcAft>
            </a:pPr>
            <a:r>
              <a:rPr lang="en-US" sz="1800" dirty="0">
                <a:effectLst/>
                <a:latin typeface="Times New Roman" panose="02020603050405020304" pitchFamily="18" charset="0"/>
                <a:ea typeface="Times New Roman" panose="02020603050405020304" pitchFamily="18" charset="0"/>
              </a:rPr>
              <a:t>First version for the State and autonomic legislation in 2018.</a:t>
            </a:r>
          </a:p>
          <a:p>
            <a:pPr algn="just">
              <a:spcAft>
                <a:spcPts val="600"/>
              </a:spcAft>
            </a:pPr>
            <a:r>
              <a:rPr lang="en-US" sz="1800" dirty="0">
                <a:effectLst/>
                <a:latin typeface="Times New Roman" panose="02020603050405020304" pitchFamily="18" charset="0"/>
                <a:ea typeface="Times New Roman" panose="02020603050405020304" pitchFamily="18" charset="0"/>
              </a:rPr>
              <a:t>Second version includes local regulation, 2022.</a:t>
            </a:r>
            <a:endParaRPr lang="es-ES"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C9A91D30-C993-4128-98D4-7B87E63A1AF7}" type="slidenum">
              <a:rPr lang="es-ES" smtClean="0"/>
              <a:t>12</a:t>
            </a:fld>
            <a:endParaRPr lang="es-ES"/>
          </a:p>
        </p:txBody>
      </p:sp>
    </p:spTree>
    <p:extLst>
      <p:ext uri="{BB962C8B-B14F-4D97-AF65-F5344CB8AC3E}">
        <p14:creationId xmlns:p14="http://schemas.microsoft.com/office/powerpoint/2010/main" val="17360979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The first: establish a single URI template for all legislation, regardless of the territorial level: State, autonomic or local, in order to guarantee mutual interoperability. </a:t>
            </a:r>
          </a:p>
          <a:p>
            <a:pPr marL="0"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The ELI provides the possibility to choose between several URI components. By the Spanish use case, we have chosen all those necessary to identify any type of legislation, according to the common elements of all of them.</a:t>
            </a:r>
          </a:p>
          <a:p>
            <a:pPr marL="0" lvl="0" indent="0" algn="just">
              <a:spcBef>
                <a:spcPts val="600"/>
              </a:spcBef>
              <a:spcAft>
                <a:spcPts val="600"/>
              </a:spcAft>
              <a:buFont typeface="Times New Roman" panose="02020603050405020304" pitchFamily="18" charset="0"/>
              <a:buNone/>
            </a:pPr>
            <a:r>
              <a:rPr lang="en-US" sz="1800" dirty="0">
                <a:effectLst/>
                <a:latin typeface="Times New Roman" panose="02020603050405020304" pitchFamily="18" charset="0"/>
                <a:ea typeface="Times New Roman" panose="02020603050405020304" pitchFamily="18" charset="0"/>
              </a:rPr>
              <a:t>This is the ELI URI template that you will be able to find in any Spanish piece of legislation that has ELI assigned to it.</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13</a:t>
            </a:fld>
            <a:endParaRPr lang="es-ES"/>
          </a:p>
        </p:txBody>
      </p:sp>
    </p:spTree>
    <p:extLst>
      <p:ext uri="{BB962C8B-B14F-4D97-AF65-F5344CB8AC3E}">
        <p14:creationId xmlns:p14="http://schemas.microsoft.com/office/powerpoint/2010/main" val="23730124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algn="just">
              <a:spcBef>
                <a:spcPts val="600"/>
              </a:spcBef>
              <a:spcAft>
                <a:spcPts val="600"/>
              </a:spcAft>
            </a:pPr>
            <a:r>
              <a:rPr lang="en-US" sz="1800" dirty="0">
                <a:effectLst/>
                <a:latin typeface="Times New Roman" panose="02020603050405020304" pitchFamily="18" charset="0"/>
                <a:ea typeface="Times New Roman" panose="02020603050405020304" pitchFamily="18" charset="0"/>
              </a:rPr>
              <a:t>The </a:t>
            </a:r>
            <a:r>
              <a:rPr lang="en-US" sz="1800" dirty="0" err="1">
                <a:effectLst/>
                <a:latin typeface="Times New Roman" panose="02020603050405020304" pitchFamily="18" charset="0"/>
                <a:ea typeface="Times New Roman" panose="02020603050405020304" pitchFamily="18" charset="0"/>
              </a:rPr>
              <a:t>eli:jurisdiction</a:t>
            </a:r>
            <a:r>
              <a:rPr lang="en-US" sz="1800" dirty="0">
                <a:effectLst/>
                <a:latin typeface="Times New Roman" panose="02020603050405020304" pitchFamily="18" charset="0"/>
                <a:ea typeface="Times New Roman" panose="02020603050405020304" pitchFamily="18" charset="0"/>
              </a:rPr>
              <a:t> component is particularly relevant. This property allows us to describe the authority responsible for issuing the legal resource, independently of the http:address and therefore regardless of where the resource is hosted.</a:t>
            </a:r>
            <a:endParaRPr lang="es-ES" sz="1800" dirty="0">
              <a:effectLst/>
              <a:latin typeface="Times New Roman" panose="02020603050405020304" pitchFamily="18" charset="0"/>
              <a:ea typeface="Times New Roman" panose="02020603050405020304" pitchFamily="18" charset="0"/>
            </a:endParaRPr>
          </a:p>
          <a:p>
            <a:pPr marL="457200" algn="just">
              <a:spcBef>
                <a:spcPts val="600"/>
              </a:spcBef>
              <a:spcAft>
                <a:spcPts val="600"/>
              </a:spcAft>
            </a:pPr>
            <a:r>
              <a:rPr lang="en-US" sz="1800" dirty="0">
                <a:effectLst/>
                <a:latin typeface="Times New Roman" panose="02020603050405020304" pitchFamily="18" charset="0"/>
                <a:ea typeface="Times New Roman" panose="02020603050405020304" pitchFamily="18" charset="0"/>
              </a:rPr>
              <a:t>Although the URI ELI presents the “name space” of the public Authority that makes the legal resource available, this name space is not enough to identify a legal resource: it is quite common that an information system offers legal resources from a different territorial level.</a:t>
            </a:r>
            <a:endParaRPr lang="es-ES"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C9A91D30-C993-4128-98D4-7B87E63A1AF7}" type="slidenum">
              <a:rPr lang="es-ES" smtClean="0"/>
              <a:t>14</a:t>
            </a:fld>
            <a:endParaRPr lang="es-ES"/>
          </a:p>
        </p:txBody>
      </p:sp>
    </p:spTree>
    <p:extLst>
      <p:ext uri="{BB962C8B-B14F-4D97-AF65-F5344CB8AC3E}">
        <p14:creationId xmlns:p14="http://schemas.microsoft.com/office/powerpoint/2010/main" val="1614051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lvl="0" indent="0" algn="just">
              <a:spcBef>
                <a:spcPts val="600"/>
              </a:spcBef>
              <a:spcAft>
                <a:spcPts val="600"/>
              </a:spcAft>
              <a:buFont typeface="Times New Roman" panose="02020603050405020304" pitchFamily="18" charset="0"/>
              <a:buNone/>
            </a:pPr>
            <a:r>
              <a:rPr lang="en-US" sz="1400" dirty="0">
                <a:effectLst/>
                <a:latin typeface="Times New Roman" panose="02020603050405020304" pitchFamily="18" charset="0"/>
                <a:ea typeface="Times New Roman" panose="02020603050405020304" pitchFamily="18" charset="0"/>
              </a:rPr>
              <a:t>Secondly, the ELI ontology also offers a large number of properties: we have determined which were for us the minimum set, that each act should carry when Pillar II is to be implemented. </a:t>
            </a:r>
          </a:p>
          <a:p>
            <a:pPr marL="0" lvl="0" indent="0" algn="just">
              <a:spcBef>
                <a:spcPts val="600"/>
              </a:spcBef>
              <a:spcAft>
                <a:spcPts val="600"/>
              </a:spcAft>
              <a:buFont typeface="Times New Roman" panose="02020603050405020304" pitchFamily="18" charset="0"/>
              <a:buNone/>
            </a:pPr>
            <a:r>
              <a:rPr lang="en-US" sz="1400" dirty="0">
                <a:effectLst/>
                <a:latin typeface="Times New Roman" panose="02020603050405020304" pitchFamily="18" charset="0"/>
                <a:ea typeface="Times New Roman" panose="02020603050405020304" pitchFamily="18" charset="0"/>
              </a:rPr>
              <a:t>The common set of metadata, that has been agreed, are:</a:t>
            </a:r>
            <a:endParaRPr lang="es-ES" sz="1200" dirty="0">
              <a:effectLst/>
              <a:latin typeface="Times New Roman" panose="02020603050405020304" pitchFamily="18" charset="0"/>
              <a:ea typeface="Times New Roman" panose="02020603050405020304" pitchFamily="18" charset="0"/>
            </a:endParaRPr>
          </a:p>
          <a:p>
            <a:pPr marL="742950" lvl="1" indent="-285750" algn="just">
              <a:spcBef>
                <a:spcPts val="600"/>
              </a:spcBef>
              <a:spcAft>
                <a:spcPts val="60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rPr>
              <a:t>The metadata with information to build the URIs</a:t>
            </a:r>
            <a:endParaRPr lang="es-ES" sz="1200" dirty="0">
              <a:effectLst/>
              <a:latin typeface="Times New Roman" panose="02020603050405020304" pitchFamily="18" charset="0"/>
              <a:ea typeface="Times New Roman" panose="02020603050405020304" pitchFamily="18" charset="0"/>
            </a:endParaRPr>
          </a:p>
          <a:p>
            <a:pPr marL="742950" lvl="1" indent="-285750" algn="just">
              <a:spcBef>
                <a:spcPts val="600"/>
              </a:spcBef>
              <a:spcAft>
                <a:spcPts val="60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rPr>
              <a:t>The mandatory metadata according to the ELI ontology</a:t>
            </a:r>
            <a:endParaRPr lang="es-ES" sz="1200" dirty="0">
              <a:effectLst/>
              <a:latin typeface="Times New Roman" panose="02020603050405020304" pitchFamily="18" charset="0"/>
              <a:ea typeface="Times New Roman" panose="02020603050405020304" pitchFamily="18" charset="0"/>
            </a:endParaRPr>
          </a:p>
          <a:p>
            <a:pPr marL="742950" lvl="1" indent="-285750" algn="just">
              <a:spcBef>
                <a:spcPts val="600"/>
              </a:spcBef>
              <a:spcAft>
                <a:spcPts val="60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rPr>
              <a:t>The metadata with basic information about publication</a:t>
            </a:r>
            <a:endParaRPr lang="es-ES" sz="1200" dirty="0">
              <a:effectLst/>
              <a:latin typeface="Times New Roman" panose="02020603050405020304" pitchFamily="18" charset="0"/>
              <a:ea typeface="Times New Roman" panose="02020603050405020304" pitchFamily="18" charset="0"/>
            </a:endParaRPr>
          </a:p>
          <a:p>
            <a:pPr marL="742950" lvl="1" indent="-285750" algn="just">
              <a:spcBef>
                <a:spcPts val="600"/>
              </a:spcBef>
              <a:spcAft>
                <a:spcPts val="600"/>
              </a:spcAft>
              <a:buFont typeface="Courier New" panose="02070309020205020404" pitchFamily="49" charset="0"/>
              <a:buChar char="o"/>
            </a:pPr>
            <a:r>
              <a:rPr lang="en-US" sz="1400" dirty="0">
                <a:effectLst/>
                <a:latin typeface="Times New Roman" panose="02020603050405020304" pitchFamily="18" charset="0"/>
                <a:ea typeface="Times New Roman" panose="02020603050405020304" pitchFamily="18" charset="0"/>
              </a:rPr>
              <a:t>The metadata that promotes interoperability, linking the different legal resources defined in our model.</a:t>
            </a:r>
            <a:endParaRPr lang="es-ES" sz="1200" dirty="0">
              <a:effectLst/>
              <a:latin typeface="Times New Roman" panose="02020603050405020304" pitchFamily="18" charset="0"/>
              <a:ea typeface="Times New Roman" panose="02020603050405020304" pitchFamily="18" charset="0"/>
            </a:endParaRPr>
          </a:p>
          <a:p>
            <a:pPr marL="457200" lvl="1" indent="0" algn="just">
              <a:spcBef>
                <a:spcPts val="600"/>
              </a:spcBef>
              <a:spcAft>
                <a:spcPts val="600"/>
              </a:spcAft>
              <a:buFont typeface="Courier New" panose="02070309020205020404" pitchFamily="49" charset="0"/>
              <a:buNone/>
            </a:pPr>
            <a:r>
              <a:rPr lang="es-ES" sz="1200" dirty="0">
                <a:effectLst/>
                <a:latin typeface="Times New Roman" panose="02020603050405020304" pitchFamily="18" charset="0"/>
                <a:ea typeface="Times New Roman" panose="02020603050405020304" pitchFamily="18" charset="0"/>
              </a:rPr>
              <a:t>E</a:t>
            </a:r>
            <a:r>
              <a:rPr lang="en-US" sz="1400" dirty="0">
                <a:effectLst/>
                <a:latin typeface="Times New Roman" panose="02020603050405020304" pitchFamily="18" charset="0"/>
                <a:ea typeface="Times New Roman" panose="02020603050405020304" pitchFamily="18" charset="0"/>
              </a:rPr>
              <a:t>ach entity is free to apply the other ELI metadata according to its needs and situations to improve its systems.</a:t>
            </a:r>
            <a:endParaRPr lang="es-ES" sz="12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15</a:t>
            </a:fld>
            <a:endParaRPr lang="es-ES"/>
          </a:p>
        </p:txBody>
      </p:sp>
    </p:spTree>
    <p:extLst>
      <p:ext uri="{BB962C8B-B14F-4D97-AF65-F5344CB8AC3E}">
        <p14:creationId xmlns:p14="http://schemas.microsoft.com/office/powerpoint/2010/main" val="270182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652132"/>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third aspect to highlight in the technical specification is the definition of controlled vocabularies.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These tables unify the content that some metadata can take.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Moreover, it has been taking into account the rich multilingualism and ISO standards.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For jurisdiction, range or type document, language and version.</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16</a:t>
            </a:fld>
            <a:endParaRPr lang="es-ES"/>
          </a:p>
        </p:txBody>
      </p:sp>
    </p:spTree>
    <p:extLst>
      <p:ext uri="{BB962C8B-B14F-4D97-AF65-F5344CB8AC3E}">
        <p14:creationId xmlns:p14="http://schemas.microsoft.com/office/powerpoint/2010/main" val="304338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033341"/>
          </a:xfrm>
        </p:spPr>
        <p:txBody>
          <a:bodyPr/>
          <a:lstStyle/>
          <a:p>
            <a:pPr algn="just">
              <a:spcAft>
                <a:spcPts val="600"/>
              </a:spcAft>
            </a:pPr>
            <a:r>
              <a:rPr lang="en-US" sz="1800" dirty="0">
                <a:effectLst/>
                <a:latin typeface="Times New Roman" panose="02020603050405020304" pitchFamily="18" charset="0"/>
                <a:ea typeface="Times New Roman" panose="02020603050405020304" pitchFamily="18" charset="0"/>
              </a:rPr>
              <a:t>All this work can be consulted in the website elidata.es. </a:t>
            </a:r>
          </a:p>
          <a:p>
            <a:pPr algn="just">
              <a:spcAft>
                <a:spcPts val="600"/>
              </a:spcAft>
            </a:pPr>
            <a:r>
              <a:rPr lang="en-US" sz="1800" dirty="0">
                <a:effectLst/>
                <a:latin typeface="Times New Roman" panose="02020603050405020304" pitchFamily="18" charset="0"/>
                <a:ea typeface="Times New Roman" panose="02020603050405020304" pitchFamily="18" charset="0"/>
              </a:rPr>
              <a:t>Developed as a National ELI registry. </a:t>
            </a:r>
          </a:p>
          <a:p>
            <a:pPr algn="just">
              <a:spcAft>
                <a:spcPts val="600"/>
              </a:spcAft>
            </a:pPr>
            <a:r>
              <a:rPr lang="en-US" sz="1800" dirty="0">
                <a:effectLst/>
                <a:latin typeface="Times New Roman" panose="02020603050405020304" pitchFamily="18" charset="0"/>
                <a:ea typeface="Times New Roman" panose="02020603050405020304" pitchFamily="18" charset="0"/>
              </a:rPr>
              <a:t>Available in English.</a:t>
            </a:r>
          </a:p>
          <a:p>
            <a:pPr algn="just">
              <a:spcAft>
                <a:spcPts val="600"/>
              </a:spcAft>
            </a:pPr>
            <a:r>
              <a:rPr lang="en-US" sz="1800" dirty="0">
                <a:effectLst/>
                <a:latin typeface="Times New Roman" panose="02020603050405020304" pitchFamily="18" charset="0"/>
                <a:ea typeface="Times New Roman" panose="02020603050405020304" pitchFamily="18" charset="0"/>
              </a:rPr>
              <a:t>On this page you can find general information about the ELI project for citizens, and we share all technical information for implementers and </a:t>
            </a:r>
            <a:r>
              <a:rPr lang="en-US" sz="1800" dirty="0" err="1">
                <a:effectLst/>
                <a:latin typeface="Times New Roman" panose="02020603050405020304" pitchFamily="18" charset="0"/>
                <a:ea typeface="Times New Roman" panose="02020603050405020304" pitchFamily="18" charset="0"/>
              </a:rPr>
              <a:t>reusers</a:t>
            </a:r>
            <a:r>
              <a:rPr lang="en-US" sz="1800" dirty="0">
                <a:effectLst/>
                <a:latin typeface="Times New Roman" panose="02020603050405020304" pitchFamily="18" charset="0"/>
                <a:ea typeface="Times New Roman" panose="02020603050405020304" pitchFamily="18" charset="0"/>
              </a:rPr>
              <a:t>.</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Full text of the technical specification.</a:t>
            </a:r>
          </a:p>
          <a:p>
            <a:pPr algn="just"/>
            <a:r>
              <a:rPr lang="en-US" sz="1800" dirty="0">
                <a:effectLst/>
                <a:latin typeface="Times New Roman" panose="02020603050405020304" pitchFamily="18" charset="0"/>
                <a:ea typeface="Times New Roman" panose="02020603050405020304" pitchFamily="18" charset="0"/>
              </a:rPr>
              <a:t>Conceptual model for some special cases. </a:t>
            </a:r>
            <a:endParaRPr lang="es-ES" sz="1800" dirty="0">
              <a:effectLst/>
              <a:latin typeface="Times New Roman" panose="02020603050405020304" pitchFamily="18" charset="0"/>
              <a:ea typeface="Times New Roman" panose="02020603050405020304" pitchFamily="18" charset="0"/>
            </a:endParaRPr>
          </a:p>
          <a:p>
            <a:pPr algn="just"/>
            <a:r>
              <a:rPr lang="es-ES" sz="1800" dirty="0">
                <a:effectLst/>
                <a:latin typeface="Times New Roman" panose="02020603050405020304" pitchFamily="18" charset="0"/>
                <a:ea typeface="Times New Roman" panose="02020603050405020304" pitchFamily="18" charset="0"/>
              </a:rPr>
              <a:t>T</a:t>
            </a:r>
            <a:r>
              <a:rPr lang="en-US" sz="1800" dirty="0">
                <a:effectLst/>
                <a:latin typeface="Times New Roman" panose="02020603050405020304" pitchFamily="18" charset="0"/>
                <a:ea typeface="Times New Roman" panose="02020603050405020304" pitchFamily="18" charset="0"/>
              </a:rPr>
              <a:t>he metadata that we have set as a minimum.</a:t>
            </a:r>
          </a:p>
          <a:p>
            <a:pPr algn="just"/>
            <a:r>
              <a:rPr lang="en-US" sz="1800" dirty="0">
                <a:effectLst/>
                <a:latin typeface="Times New Roman" panose="02020603050405020304" pitchFamily="18" charset="0"/>
                <a:ea typeface="Times New Roman" panose="02020603050405020304" pitchFamily="18" charset="0"/>
              </a:rPr>
              <a:t>The possibility to download our national authority tables in XML and </a:t>
            </a:r>
            <a:r>
              <a:rPr lang="en-US" sz="1800" dirty="0" err="1">
                <a:effectLst/>
                <a:latin typeface="Times New Roman" panose="02020603050405020304" pitchFamily="18" charset="0"/>
                <a:ea typeface="Times New Roman" panose="02020603050405020304" pitchFamily="18" charset="0"/>
              </a:rPr>
              <a:t>RDFskos</a:t>
            </a:r>
            <a:r>
              <a:rPr lang="en-US" sz="1800" dirty="0">
                <a:effectLst/>
                <a:latin typeface="Times New Roman" panose="02020603050405020304" pitchFamily="18" charset="0"/>
                <a:ea typeface="Times New Roman" panose="02020603050405020304" pitchFamily="18" charset="0"/>
              </a:rPr>
              <a:t>. </a:t>
            </a:r>
          </a:p>
          <a:p>
            <a:pPr algn="just"/>
            <a:r>
              <a:rPr lang="en-US" sz="1800" dirty="0">
                <a:effectLst/>
                <a:latin typeface="Times New Roman" panose="02020603050405020304" pitchFamily="18" charset="0"/>
                <a:ea typeface="Times New Roman" panose="02020603050405020304" pitchFamily="18" charset="0"/>
              </a:rPr>
              <a:t>Sometimes we have an unique authority table, like this, but other times we have distinguished an specific one for local regulations.</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 On the other side, when there was a suitable standard for our tables, we have used it. This way, for jurisdiction, we chose ISO 3166  alfa 2. For local entities, we have added to the ISO, the numbering code of the national Local Entities Registry, that is an existing national authority table that identifies each Province, Island or municipality.</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In other occasions, it has been necessary to adapt the general standard. For instance, in the case of the language.</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Sometimes, some Autonomous Communities use bilingual documents, so we have adapted ISO 639-3, creating new values with the combination of the languages involved.</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At the bottom of the website can be consulted the implementations carried out by each territorial level.</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17</a:t>
            </a:fld>
            <a:endParaRPr lang="es-ES"/>
          </a:p>
        </p:txBody>
      </p:sp>
    </p:spTree>
    <p:extLst>
      <p:ext uri="{BB962C8B-B14F-4D97-AF65-F5344CB8AC3E}">
        <p14:creationId xmlns:p14="http://schemas.microsoft.com/office/powerpoint/2010/main" val="30973398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18</a:t>
            </a:fld>
            <a:endParaRPr lang="es-ES"/>
          </a:p>
        </p:txBody>
      </p:sp>
    </p:spTree>
    <p:extLst>
      <p:ext uri="{BB962C8B-B14F-4D97-AF65-F5344CB8AC3E}">
        <p14:creationId xmlns:p14="http://schemas.microsoft.com/office/powerpoint/2010/main" val="3245109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827599"/>
          </a:xfrm>
        </p:spPr>
        <p:txBody>
          <a:bodyPr>
            <a:normAutofit/>
          </a:bodyPr>
          <a:lstStyle/>
          <a:p>
            <a:pPr algn="just">
              <a:spcAft>
                <a:spcPts val="600"/>
              </a:spcAft>
            </a:pPr>
            <a:r>
              <a:rPr lang="en-US" sz="1800" dirty="0">
                <a:effectLst/>
                <a:latin typeface="Times New Roman" panose="02020603050405020304" pitchFamily="18" charset="0"/>
                <a:ea typeface="Times New Roman" panose="02020603050405020304" pitchFamily="18" charset="0"/>
              </a:rPr>
              <a:t>Each Autonomous Community is implementing this solution according with their situation and means, although the commitment is to implement asap. </a:t>
            </a:r>
          </a:p>
          <a:p>
            <a:pPr algn="just">
              <a:spcAft>
                <a:spcPts val="600"/>
              </a:spcAft>
            </a:pPr>
            <a:r>
              <a:rPr lang="en-US" sz="1800" dirty="0">
                <a:effectLst/>
                <a:latin typeface="Times New Roman" panose="02020603050405020304" pitchFamily="18" charset="0"/>
                <a:ea typeface="Times New Roman" panose="02020603050405020304" pitchFamily="18" charset="0"/>
              </a:rPr>
              <a:t>Currently the State and 9 Autonomous Communities have assigned ELI to their rules. In addition, apart from the State, 7 of them have taken the step of developing pillar II and III.</a:t>
            </a:r>
            <a:endParaRPr lang="es-ES" sz="1800" dirty="0">
              <a:effectLst/>
              <a:latin typeface="Times New Roman" panose="02020603050405020304" pitchFamily="18" charset="0"/>
              <a:ea typeface="Times New Roman" panose="02020603050405020304" pitchFamily="18" charset="0"/>
            </a:endParaRPr>
          </a:p>
          <a:p>
            <a:pPr algn="just"/>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As for local regulations: there are more than 8.000 municipalities, characterized by the wide variety in terms of size, economic activity and geographic location, so the purpose of the Specification is just to offer an implementation model. This way, those entities that want to apply ELI, can do it in a harmonized and coordinated way with the State and the Autonomous Communities</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19</a:t>
            </a:fld>
            <a:endParaRPr lang="es-ES"/>
          </a:p>
        </p:txBody>
      </p:sp>
    </p:spTree>
    <p:extLst>
      <p:ext uri="{BB962C8B-B14F-4D97-AF65-F5344CB8AC3E}">
        <p14:creationId xmlns:p14="http://schemas.microsoft.com/office/powerpoint/2010/main" val="106694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31906"/>
          </a:xfrm>
        </p:spPr>
        <p:txBody>
          <a:bodyPr>
            <a:normAutofit/>
          </a:bodyPr>
          <a:lstStyle/>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2</a:t>
            </a:fld>
            <a:endParaRPr lang="es-ES"/>
          </a:p>
        </p:txBody>
      </p:sp>
    </p:spTree>
    <p:extLst>
      <p:ext uri="{BB962C8B-B14F-4D97-AF65-F5344CB8AC3E}">
        <p14:creationId xmlns:p14="http://schemas.microsoft.com/office/powerpoint/2010/main" val="3224190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033341"/>
          </a:xfrm>
        </p:spPr>
        <p:txBody>
          <a:bodyPr/>
          <a:lstStyle/>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20</a:t>
            </a:fld>
            <a:endParaRPr lang="es-ES"/>
          </a:p>
        </p:txBody>
      </p:sp>
    </p:spTree>
    <p:extLst>
      <p:ext uri="{BB962C8B-B14F-4D97-AF65-F5344CB8AC3E}">
        <p14:creationId xmlns:p14="http://schemas.microsoft.com/office/powerpoint/2010/main" val="25299008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554573"/>
          </a:xfrm>
        </p:spPr>
        <p:txBody>
          <a:bodyPr>
            <a:noAutofit/>
          </a:bodyPr>
          <a:lstStyle/>
          <a:p>
            <a:pPr algn="just">
              <a:spcBef>
                <a:spcPts val="600"/>
              </a:spcBef>
              <a:spcAft>
                <a:spcPts val="600"/>
              </a:spcAft>
            </a:pPr>
            <a:r>
              <a:rPr lang="en-US" sz="1800" dirty="0">
                <a:effectLst/>
                <a:latin typeface="Times New Roman" panose="02020603050405020304" pitchFamily="18" charset="0"/>
                <a:ea typeface="Times New Roman" panose="02020603050405020304" pitchFamily="18" charset="0"/>
              </a:rPr>
              <a:t>As a result, we have already a fertile ground for interoperability, interconnection and reuse, with the possibility of: </a:t>
            </a:r>
            <a:endParaRPr lang="es-ES" sz="1800"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Linking the publication made by different official journals of the same legal resource.</a:t>
            </a:r>
            <a:endParaRPr lang="es-ES" sz="1800"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Linking initial and consolidated versions when they are available in different information systems.</a:t>
            </a:r>
            <a:endParaRPr lang="es-ES" sz="1800"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Developing future services, </a:t>
            </a:r>
            <a:r>
              <a:rPr lang="en-US" sz="1800" dirty="0" err="1">
                <a:effectLst/>
                <a:latin typeface="Times New Roman" panose="02020603050405020304" pitchFamily="18" charset="0"/>
                <a:ea typeface="Times New Roman" panose="02020603050405020304" pitchFamily="18" charset="0"/>
              </a:rPr>
              <a:t>taht</a:t>
            </a:r>
            <a:r>
              <a:rPr lang="en-US" sz="1800" dirty="0">
                <a:effectLst/>
                <a:latin typeface="Times New Roman" panose="02020603050405020304" pitchFamily="18" charset="0"/>
                <a:ea typeface="Times New Roman" panose="02020603050405020304" pitchFamily="18" charset="0"/>
              </a:rPr>
              <a:t> can give access to legislation issued by different territorial levels.</a:t>
            </a:r>
            <a:endParaRPr lang="es-ES" sz="1800" dirty="0">
              <a:effectLst/>
              <a:latin typeface="Times New Roman" panose="02020603050405020304" pitchFamily="18" charset="0"/>
              <a:ea typeface="Times New Roman" panose="02020603050405020304" pitchFamily="18" charset="0"/>
            </a:endParaRPr>
          </a:p>
          <a:p>
            <a:pPr marL="342900" lvl="0" indent="-342900" algn="just">
              <a:spcBef>
                <a:spcPts val="600"/>
              </a:spcBef>
              <a:spcAft>
                <a:spcPts val="600"/>
              </a:spcAft>
              <a:buFont typeface="Times New Roman" panose="02020603050405020304" pitchFamily="18" charset="0"/>
              <a:buChar char="-"/>
            </a:pPr>
            <a:r>
              <a:rPr lang="en-US" sz="1800" dirty="0">
                <a:effectLst/>
                <a:latin typeface="Times New Roman" panose="02020603050405020304" pitchFamily="18" charset="0"/>
                <a:ea typeface="Times New Roman" panose="02020603050405020304" pitchFamily="18" charset="0"/>
              </a:rPr>
              <a:t>And with the possibility of opening bigger possibilities for </a:t>
            </a:r>
            <a:r>
              <a:rPr lang="en-US" sz="1800" dirty="0" err="1">
                <a:effectLst/>
                <a:latin typeface="Times New Roman" panose="02020603050405020304" pitchFamily="18" charset="0"/>
                <a:ea typeface="Times New Roman" panose="02020603050405020304" pitchFamily="18" charset="0"/>
              </a:rPr>
              <a:t>reusers</a:t>
            </a:r>
            <a:r>
              <a:rPr lang="en-US" sz="1800" dirty="0">
                <a:effectLst/>
                <a:latin typeface="Times New Roman" panose="02020603050405020304" pitchFamily="18" charset="0"/>
                <a:ea typeface="Times New Roman" panose="02020603050405020304" pitchFamily="18" charset="0"/>
              </a:rPr>
              <a:t> and metasearch engines</a:t>
            </a:r>
            <a:endParaRPr lang="es-ES" sz="1800" dirty="0">
              <a:effectLst/>
              <a:latin typeface="Times New Roman" panose="02020603050405020304" pitchFamily="18" charset="0"/>
              <a:ea typeface="Times New Roman" panose="02020603050405020304" pitchFamily="18" charset="0"/>
            </a:endParaRPr>
          </a:p>
          <a:p>
            <a:pPr algn="just">
              <a:spcAft>
                <a:spcPts val="600"/>
              </a:spcAft>
            </a:pPr>
            <a:r>
              <a:rPr lang="en-US" sz="1800" dirty="0">
                <a:effectLst/>
                <a:latin typeface="Times New Roman" panose="02020603050405020304" pitchFamily="18" charset="0"/>
                <a:ea typeface="Times New Roman" panose="02020603050405020304" pitchFamily="18" charset="0"/>
              </a:rPr>
              <a:t>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All of this just for the purpose of Improving citizens right to access to legislation.</a:t>
            </a:r>
            <a:endParaRPr lang="es-ES" sz="1800" dirty="0">
              <a:effectLst/>
              <a:latin typeface="Times New Roman" panose="02020603050405020304" pitchFamily="18" charset="0"/>
              <a:ea typeface="Times New Roman" panose="02020603050405020304" pitchFamily="18" charset="0"/>
            </a:endParaRPr>
          </a:p>
          <a:p>
            <a:endParaRPr lang="es-ES" sz="1050" dirty="0"/>
          </a:p>
          <a:p>
            <a:r>
              <a:rPr lang="es-ES" sz="1050" dirty="0" err="1"/>
              <a:t>Some</a:t>
            </a:r>
            <a:r>
              <a:rPr lang="es-ES" sz="1050" dirty="0"/>
              <a:t> </a:t>
            </a:r>
            <a:r>
              <a:rPr lang="es-ES" sz="1050" dirty="0" err="1"/>
              <a:t>examples</a:t>
            </a:r>
            <a:r>
              <a:rPr lang="es-ES" sz="1050"/>
              <a:t>:</a:t>
            </a:r>
          </a:p>
          <a:p>
            <a:r>
              <a:rPr lang="es-ES" sz="1050"/>
              <a:t>https</a:t>
            </a:r>
            <a:r>
              <a:rPr lang="es-ES" sz="1050" dirty="0"/>
              <a:t>://www.boe.es/eli/es-mc/l/2022/07/28/6</a:t>
            </a:r>
          </a:p>
          <a:p>
            <a:r>
              <a:rPr lang="es-ES" sz="1050" dirty="0"/>
              <a:t>https://www.borm.es/eli/es-mc/l/2022/07/28/6</a:t>
            </a:r>
          </a:p>
          <a:p>
            <a:endParaRPr lang="es-ES" sz="1050" dirty="0"/>
          </a:p>
          <a:p>
            <a:r>
              <a:rPr lang="es-ES" sz="1050" dirty="0"/>
              <a:t>https://docm.jccm.es/docm/eli/es-cm/o/2022/09/09/190</a:t>
            </a:r>
          </a:p>
          <a:p>
            <a:r>
              <a:rPr lang="es-ES" sz="1050" dirty="0"/>
              <a:t>https://www.legegunea.euskadi.eus/eli/es-pv/l/2022/06/30/9/dof/spa/html/</a:t>
            </a:r>
          </a:p>
          <a:p>
            <a:r>
              <a:rPr lang="es-ES" sz="1050" dirty="0"/>
              <a:t>https://dogv.gva.es/es/eli/es-vc/l/2022/07/22/3/</a:t>
            </a:r>
          </a:p>
          <a:p>
            <a:r>
              <a:rPr lang="es-ES" sz="1050" dirty="0"/>
              <a:t>https://portaljuridic.gencat.cat/eli/es/l/2007/07/03/14</a:t>
            </a:r>
          </a:p>
          <a:p>
            <a:r>
              <a:rPr lang="es-ES" sz="1050" dirty="0"/>
              <a:t>https://www.caib.es/eboibfront/eli/es-ib/l/2022/06/06/2/dof/spa/html</a:t>
            </a:r>
          </a:p>
          <a:p>
            <a:r>
              <a:rPr lang="es-ES" sz="1050" dirty="0"/>
              <a:t>http://www.boa.aragon.es/#/elidata</a:t>
            </a:r>
          </a:p>
          <a:p>
            <a:r>
              <a:rPr lang="es-ES" sz="1050" dirty="0"/>
              <a:t>http://doe.juntaex.es/eli/es-ex/d/2022/04/27/44/dof/spa/pdf</a:t>
            </a:r>
          </a:p>
          <a:p>
            <a:r>
              <a:rPr lang="es-ES" sz="1050" dirty="0"/>
              <a:t>https://bocyl.jcyl.es/eli/</a:t>
            </a:r>
          </a:p>
          <a:p>
            <a:endParaRPr lang="es-ES" sz="1050" dirty="0"/>
          </a:p>
          <a:p>
            <a:r>
              <a:rPr lang="es-ES" sz="1050" dirty="0"/>
              <a:t>https://www.zaragoza.es/sede/servicio/normativa/eli/es-ar-01502973</a:t>
            </a:r>
          </a:p>
        </p:txBody>
      </p:sp>
      <p:sp>
        <p:nvSpPr>
          <p:cNvPr id="4" name="Marcador de número de diapositiva 3"/>
          <p:cNvSpPr>
            <a:spLocks noGrp="1"/>
          </p:cNvSpPr>
          <p:nvPr>
            <p:ph type="sldNum" sz="quarter" idx="5"/>
          </p:nvPr>
        </p:nvSpPr>
        <p:spPr/>
        <p:txBody>
          <a:bodyPr/>
          <a:lstStyle/>
          <a:p>
            <a:fld id="{C9A91D30-C993-4128-98D4-7B87E63A1AF7}" type="slidenum">
              <a:rPr lang="es-ES" smtClean="0"/>
              <a:t>21</a:t>
            </a:fld>
            <a:endParaRPr lang="es-ES"/>
          </a:p>
        </p:txBody>
      </p:sp>
    </p:spTree>
    <p:extLst>
      <p:ext uri="{BB962C8B-B14F-4D97-AF65-F5344CB8AC3E}">
        <p14:creationId xmlns:p14="http://schemas.microsoft.com/office/powerpoint/2010/main" val="9762260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554573"/>
          </a:xfrm>
        </p:spPr>
        <p:txBody>
          <a:bodyPr>
            <a:noAutofit/>
          </a:bodyPr>
          <a:lstStyle/>
          <a:p>
            <a:endParaRPr lang="es-ES" sz="1050"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22</a:t>
            </a:fld>
            <a:endParaRPr lang="es-ES"/>
          </a:p>
        </p:txBody>
      </p:sp>
    </p:spTree>
    <p:extLst>
      <p:ext uri="{BB962C8B-B14F-4D97-AF65-F5344CB8AC3E}">
        <p14:creationId xmlns:p14="http://schemas.microsoft.com/office/powerpoint/2010/main" val="3957502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23</a:t>
            </a:fld>
            <a:endParaRPr lang="es-ES"/>
          </a:p>
        </p:txBody>
      </p:sp>
    </p:spTree>
    <p:extLst>
      <p:ext uri="{BB962C8B-B14F-4D97-AF65-F5344CB8AC3E}">
        <p14:creationId xmlns:p14="http://schemas.microsoft.com/office/powerpoint/2010/main" val="42661801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31906"/>
          </a:xfrm>
        </p:spPr>
        <p:txBody>
          <a:bodyPr>
            <a:normAutofit/>
          </a:bodyPr>
          <a:lstStyle/>
          <a:p>
            <a:pPr algn="just">
              <a:spcAft>
                <a:spcPts val="600"/>
              </a:spcAft>
            </a:pPr>
            <a:r>
              <a:rPr lang="en-US" sz="1800" dirty="0">
                <a:effectLst/>
                <a:latin typeface="Times New Roman" panose="02020603050405020304" pitchFamily="18" charset="0"/>
                <a:ea typeface="Times New Roman" panose="02020603050405020304" pitchFamily="18" charset="0"/>
              </a:rPr>
              <a:t>17 Regions or Autonomous Communities: right to autonomy or self-government.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Each Autonomous Community: Parliament and a Government and legislative and regulatory powers.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Decentralized country, with a multilevel governance, quite similar to a federal state.</a:t>
            </a:r>
            <a:endParaRPr lang="es-ES" sz="1800" dirty="0">
              <a:effectLst/>
              <a:latin typeface="Times New Roman" panose="02020603050405020304" pitchFamily="18" charset="0"/>
              <a:ea typeface="Times New Roman" panose="02020603050405020304" pitchFamily="18" charset="0"/>
            </a:endParaRPr>
          </a:p>
          <a:p>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3</a:t>
            </a:fld>
            <a:endParaRPr lang="es-ES"/>
          </a:p>
        </p:txBody>
      </p:sp>
    </p:spTree>
    <p:extLst>
      <p:ext uri="{BB962C8B-B14F-4D97-AF65-F5344CB8AC3E}">
        <p14:creationId xmlns:p14="http://schemas.microsoft.com/office/powerpoint/2010/main" val="7817831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31906"/>
          </a:xfrm>
        </p:spPr>
        <p:txBody>
          <a:bodyPr>
            <a:normAutofit/>
          </a:bodyPr>
          <a:lstStyle/>
          <a:p>
            <a:r>
              <a:rPr lang="en-US" sz="1800" dirty="0">
                <a:effectLst/>
                <a:latin typeface="Times New Roman" panose="02020603050405020304" pitchFamily="18" charset="0"/>
                <a:ea typeface="Times New Roman" panose="02020603050405020304" pitchFamily="18" charset="0"/>
              </a:rPr>
              <a:t>Multilingual context:</a:t>
            </a:r>
          </a:p>
          <a:p>
            <a:r>
              <a:rPr lang="en-US" sz="1800" dirty="0">
                <a:effectLst/>
                <a:latin typeface="Times New Roman" panose="02020603050405020304" pitchFamily="18" charset="0"/>
                <a:ea typeface="Times New Roman" panose="02020603050405020304" pitchFamily="18" charset="0"/>
              </a:rPr>
              <a:t>Spanish official language, the Constitution recognizes 4 other languages as a co-official in bilingual Communities (Basque, Catalan, Galician and Valencian).</a:t>
            </a:r>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4</a:t>
            </a:fld>
            <a:endParaRPr lang="es-ES"/>
          </a:p>
        </p:txBody>
      </p:sp>
    </p:spTree>
    <p:extLst>
      <p:ext uri="{BB962C8B-B14F-4D97-AF65-F5344CB8AC3E}">
        <p14:creationId xmlns:p14="http://schemas.microsoft.com/office/powerpoint/2010/main" val="2510746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44316"/>
          </a:xfrm>
        </p:spPr>
        <p:txBody>
          <a:bodyPr>
            <a:noAutofit/>
          </a:bodyPr>
          <a:lstStyle/>
          <a:p>
            <a:pPr algn="just">
              <a:spcBef>
                <a:spcPts val="600"/>
              </a:spcBef>
              <a:spcAft>
                <a:spcPts val="600"/>
              </a:spcAft>
            </a:pPr>
            <a:r>
              <a:rPr lang="en-US" sz="1800" dirty="0">
                <a:effectLst/>
                <a:latin typeface="Times New Roman" panose="02020603050405020304" pitchFamily="18" charset="0"/>
                <a:ea typeface="Times New Roman" panose="02020603050405020304" pitchFamily="18" charset="0"/>
              </a:rPr>
              <a:t>It implies:</a:t>
            </a:r>
            <a:endParaRPr lang="es-ES" sz="1800" dirty="0">
              <a:effectLst/>
              <a:latin typeface="Times New Roman" panose="02020603050405020304" pitchFamily="18" charset="0"/>
              <a:ea typeface="Times New Roman" panose="02020603050405020304" pitchFamily="18" charset="0"/>
            </a:endParaRPr>
          </a:p>
          <a:p>
            <a:pPr marL="285750" lvl="0" indent="-285750" algn="just">
              <a:spcBef>
                <a:spcPts val="600"/>
              </a:spcBef>
              <a:spcAft>
                <a:spcPts val="600"/>
              </a:spcAft>
              <a:buFontTx/>
              <a:buChar char="-"/>
            </a:pPr>
            <a:r>
              <a:rPr lang="en-US" sz="1800" dirty="0">
                <a:effectLst/>
                <a:latin typeface="Times New Roman" panose="02020603050405020304" pitchFamily="18" charset="0"/>
                <a:ea typeface="Times New Roman" panose="02020603050405020304" pitchFamily="18" charset="0"/>
              </a:rPr>
              <a:t>multiple official gazettes managed independently</a:t>
            </a:r>
            <a:endParaRPr lang="es-ES" sz="1800" dirty="0">
              <a:effectLst/>
              <a:latin typeface="Times New Roman" panose="02020603050405020304" pitchFamily="18" charset="0"/>
              <a:ea typeface="Times New Roman" panose="02020603050405020304" pitchFamily="18" charset="0"/>
            </a:endParaRPr>
          </a:p>
          <a:p>
            <a:pPr marL="285750" lvl="0" indent="-285750" algn="just">
              <a:spcBef>
                <a:spcPts val="600"/>
              </a:spcBef>
              <a:spcAft>
                <a:spcPts val="600"/>
              </a:spcAft>
              <a:buFontTx/>
              <a:buChar char="-"/>
            </a:pPr>
            <a:r>
              <a:rPr lang="en-US" sz="1800" dirty="0">
                <a:effectLst/>
                <a:latin typeface="Times New Roman" panose="02020603050405020304" pitchFamily="18" charset="0"/>
                <a:ea typeface="Times New Roman" panose="02020603050405020304" pitchFamily="18" charset="0"/>
              </a:rPr>
              <a:t>multiple information systems with different technological developments and metadata </a:t>
            </a:r>
            <a:endParaRPr lang="es-ES" sz="1800" dirty="0">
              <a:effectLst/>
              <a:latin typeface="Times New Roman" panose="02020603050405020304" pitchFamily="18" charset="0"/>
              <a:ea typeface="Times New Roman" panose="02020603050405020304" pitchFamily="18" charset="0"/>
            </a:endParaRPr>
          </a:p>
          <a:p>
            <a:pPr marL="285750" lvl="0" indent="-285750" algn="just">
              <a:spcBef>
                <a:spcPts val="600"/>
              </a:spcBef>
              <a:spcAft>
                <a:spcPts val="600"/>
              </a:spcAft>
              <a:buFontTx/>
              <a:buChar char="-"/>
            </a:pPr>
            <a:r>
              <a:rPr lang="en-US" sz="1800" dirty="0" err="1">
                <a:effectLst/>
                <a:latin typeface="Times New Roman" panose="02020603050405020304" pitchFamily="18" charset="0"/>
                <a:ea typeface="Times New Roman" panose="02020603050405020304" pitchFamily="18" charset="0"/>
              </a:rPr>
              <a:t>differents</a:t>
            </a:r>
            <a:r>
              <a:rPr lang="en-US" sz="1800" dirty="0">
                <a:effectLst/>
                <a:latin typeface="Times New Roman" panose="02020603050405020304" pitchFamily="18" charset="0"/>
                <a:ea typeface="Times New Roman" panose="02020603050405020304" pitchFamily="18" charset="0"/>
              </a:rPr>
              <a:t> dissemination services (enriched legislative databases, consolidated texts, electronic compilations, mail alerts, …).</a:t>
            </a:r>
            <a:endParaRPr lang="es-E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despite all this, State and Regional Acts and Regulations are deeply related and interlinked: users would need to access all the Spanish legislation, both State and autonomic, like a meaningful network. This global prospective is a key issue to improve the right to access to the law for everybody: judges, legal practitioners, companies and citizens. </a:t>
            </a:r>
            <a:endParaRPr lang="es-ES" sz="900"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5</a:t>
            </a:fld>
            <a:endParaRPr lang="es-ES"/>
          </a:p>
        </p:txBody>
      </p:sp>
    </p:spTree>
    <p:extLst>
      <p:ext uri="{BB962C8B-B14F-4D97-AF65-F5344CB8AC3E}">
        <p14:creationId xmlns:p14="http://schemas.microsoft.com/office/powerpoint/2010/main" val="8632359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44316"/>
          </a:xfrm>
        </p:spPr>
        <p:txBody>
          <a:bodyPr>
            <a:noAutofit/>
          </a:bodyPr>
          <a:lstStyle/>
          <a:p>
            <a:endParaRPr lang="es-ES" sz="900"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6</a:t>
            </a:fld>
            <a:endParaRPr lang="es-ES"/>
          </a:p>
        </p:txBody>
      </p:sp>
    </p:spTree>
    <p:extLst>
      <p:ext uri="{BB962C8B-B14F-4D97-AF65-F5344CB8AC3E}">
        <p14:creationId xmlns:p14="http://schemas.microsoft.com/office/powerpoint/2010/main" val="39133039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en-US" sz="1800" dirty="0">
                <a:effectLst/>
                <a:latin typeface="Times New Roman" panose="02020603050405020304" pitchFamily="18" charset="0"/>
                <a:ea typeface="Times New Roman" panose="02020603050405020304" pitchFamily="18" charset="0"/>
              </a:rPr>
              <a:t>ELI was designed precisely to interconnect very different legal information systems at the European level, so it could work perfectly at the national scale too. Moreover, ELI is flexible, ELI is gradual, it doesn’t need for the running systems to be change, and ELI has an European help network and previous experiences of implementation to learn from.</a:t>
            </a:r>
            <a:endParaRPr lang="es-ES" sz="1800" dirty="0">
              <a:effectLst/>
              <a:latin typeface="Times New Roman" panose="02020603050405020304" pitchFamily="18" charset="0"/>
              <a:ea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C9A91D30-C993-4128-98D4-7B87E63A1AF7}" type="slidenum">
              <a:rPr lang="es-ES" smtClean="0"/>
              <a:t>7</a:t>
            </a:fld>
            <a:endParaRPr lang="es-ES"/>
          </a:p>
        </p:txBody>
      </p:sp>
    </p:spTree>
    <p:extLst>
      <p:ext uri="{BB962C8B-B14F-4D97-AF65-F5344CB8AC3E}">
        <p14:creationId xmlns:p14="http://schemas.microsoft.com/office/powerpoint/2010/main" val="2497900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a:xfrm>
            <a:off x="679768" y="4777958"/>
            <a:ext cx="5438140" cy="4244316"/>
          </a:xfrm>
        </p:spPr>
        <p:txBody>
          <a:bodyPr>
            <a:noAutofit/>
          </a:bodyPr>
          <a:lstStyle/>
          <a:p>
            <a:endParaRPr lang="es-ES" sz="900"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8</a:t>
            </a:fld>
            <a:endParaRPr lang="es-ES"/>
          </a:p>
        </p:txBody>
      </p:sp>
    </p:spTree>
    <p:extLst>
      <p:ext uri="{BB962C8B-B14F-4D97-AF65-F5344CB8AC3E}">
        <p14:creationId xmlns:p14="http://schemas.microsoft.com/office/powerpoint/2010/main" val="19945113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spcAft>
                <a:spcPts val="600"/>
              </a:spcAft>
            </a:pPr>
            <a:r>
              <a:rPr lang="en-US" sz="1800" dirty="0">
                <a:effectLst/>
                <a:latin typeface="Times New Roman" panose="02020603050405020304" pitchFamily="18" charset="0"/>
                <a:ea typeface="Times New Roman" panose="02020603050405020304" pitchFamily="18" charset="0"/>
              </a:rPr>
              <a:t>Versatile nature of the ELI: forced us to make some technical decisions </a:t>
            </a:r>
            <a:r>
              <a:rPr lang="en-US" sz="1800" dirty="0">
                <a:effectLst/>
                <a:latin typeface="Times New Roman" panose="02020603050405020304" pitchFamily="18" charset="0"/>
                <a:ea typeface="Times New Roman" panose="02020603050405020304" pitchFamily="18" charset="0"/>
                <a:sym typeface="Wingdings" panose="05000000000000000000" pitchFamily="2" charset="2"/>
              </a:rPr>
              <a:t> </a:t>
            </a:r>
            <a:r>
              <a:rPr lang="en-US" sz="1800" dirty="0">
                <a:effectLst/>
                <a:latin typeface="Times New Roman" panose="02020603050405020304" pitchFamily="18" charset="0"/>
                <a:ea typeface="Times New Roman" panose="02020603050405020304" pitchFamily="18" charset="0"/>
              </a:rPr>
              <a:t>not unilaterally: We wanted this diversity to be represented and at the same time to reach an homogeneity that would facilitate interoperability.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 </a:t>
            </a:r>
            <a:endParaRPr lang="es-ES" sz="1800" dirty="0">
              <a:effectLst/>
              <a:latin typeface="Times New Roman" panose="02020603050405020304" pitchFamily="18" charset="0"/>
              <a:ea typeface="Times New Roman" panose="02020603050405020304" pitchFamily="18" charset="0"/>
            </a:endParaRPr>
          </a:p>
          <a:p>
            <a:pPr algn="just"/>
            <a:r>
              <a:rPr lang="en-US" sz="1800" dirty="0">
                <a:effectLst/>
                <a:latin typeface="Times New Roman" panose="02020603050405020304" pitchFamily="18" charset="0"/>
                <a:ea typeface="Times New Roman" panose="02020603050405020304" pitchFamily="18" charset="0"/>
              </a:rPr>
              <a:t>Therefore we decided to take these decisions in collaboration with the different territorial levels. To this effect, a working group, coordinated by the Official State Gazette, was created in which there were representatives from all the autonomous communities with a multidisciplinary approach composed of lawyers, information documentalists and IT specialists. For this part we found inspiration in ELI too.</a:t>
            </a:r>
            <a:endParaRPr lang="es-ES" sz="1800" dirty="0">
              <a:effectLst/>
              <a:latin typeface="Times New Roman" panose="02020603050405020304" pitchFamily="18" charset="0"/>
              <a:ea typeface="Times New Roman" panose="02020603050405020304" pitchFamily="18" charset="0"/>
            </a:endParaRPr>
          </a:p>
          <a:p>
            <a:pPr marL="92075" algn="just">
              <a:lnSpc>
                <a:spcPct val="150000"/>
              </a:lnSpc>
              <a:spcAft>
                <a:spcPts val="0"/>
              </a:spcAft>
            </a:pPr>
            <a:endParaRPr lang="es-ES" dirty="0"/>
          </a:p>
        </p:txBody>
      </p:sp>
      <p:sp>
        <p:nvSpPr>
          <p:cNvPr id="4" name="Marcador de número de diapositiva 3"/>
          <p:cNvSpPr>
            <a:spLocks noGrp="1"/>
          </p:cNvSpPr>
          <p:nvPr>
            <p:ph type="sldNum" sz="quarter" idx="5"/>
          </p:nvPr>
        </p:nvSpPr>
        <p:spPr/>
        <p:txBody>
          <a:bodyPr/>
          <a:lstStyle/>
          <a:p>
            <a:fld id="{C9A91D30-C993-4128-98D4-7B87E63A1AF7}" type="slidenum">
              <a:rPr lang="es-ES" smtClean="0"/>
              <a:t>9</a:t>
            </a:fld>
            <a:endParaRPr lang="es-ES"/>
          </a:p>
        </p:txBody>
      </p:sp>
    </p:spTree>
    <p:extLst>
      <p:ext uri="{BB962C8B-B14F-4D97-AF65-F5344CB8AC3E}">
        <p14:creationId xmlns:p14="http://schemas.microsoft.com/office/powerpoint/2010/main" val="28976259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B61FEC-7004-C4E4-0586-6286CC0CD9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6F63A6D-1B5C-A40B-0764-E7456701E6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E2E2A7A-33B3-0B27-25DD-816FB04AEB86}"/>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35E80C7D-4DE8-65AC-F138-5EF844372EE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CB4C4-FFEC-5E3D-1D47-ECB2D0966881}"/>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21380298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4B6589-93FE-4796-7A67-5B71C1DF277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67FD7DF-0DDE-EEF0-5CA3-D1BF0879F1B9}"/>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52E8BB5-3A97-EDE3-9366-90751BC8BC80}"/>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10D79FCC-7CC3-1203-46DC-60EFAADCBBC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B0F409B-4EF0-CE18-5487-DC08FE92110F}"/>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2175998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7CFD149-098C-D944-D4E4-5712A7E153BD}"/>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58E4A611-2B49-A536-5EB7-BE09607A61F5}"/>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E91D367-B670-36A4-FD42-85A7F0B9BF91}"/>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B61C8265-6C2A-89EA-6C7F-FD6A54A1FEE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ED9208-77A1-5574-93ED-82347B07BF66}"/>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1493628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2309634-BF85-A995-FE3B-F0159E72C5C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E0D4351-8C6C-3F28-7C47-D219A53AD29D}"/>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8E5608-6150-0A10-05A5-5FE80F1C188E}"/>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A046AE6B-7DB4-E9CC-B7DC-CA3011781D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A637C4B-A2FE-87A1-6B37-8AEC48A4CB85}"/>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1819004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47963-7C3E-675A-C9FF-72AB2856C7D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B0B9EF5-ECDA-3E3D-D94F-1394CE3B5F2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771B4FD-FD36-3A34-5002-F5D166473774}"/>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7A678F8D-5077-5B0B-223C-7724C2452E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AA5095-6776-C10D-6810-2CFB6B35EE2C}"/>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3626328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D4F384-8E60-15B7-A4D6-1003A5E5C1A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41C63B2-BC42-995F-7BFB-B3196FF03B4B}"/>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21A8A52-E67F-D9C6-F617-6C030F88080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9D8E8851-D301-A465-8A11-114F654BFFF1}"/>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6" name="Marcador de pie de página 5">
            <a:extLst>
              <a:ext uri="{FF2B5EF4-FFF2-40B4-BE49-F238E27FC236}">
                <a16:creationId xmlns:a16="http://schemas.microsoft.com/office/drawing/2014/main" id="{D782C69E-029A-358D-5476-FF3663FF0E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D252961-DD10-9260-7E4A-76C939166936}"/>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2513411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CA2276-CD59-3CDB-C76E-C643159A5E6B}"/>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73F6336-2A8A-6682-1D9A-5FCDFE7B25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AB3BDEF-50BC-18CC-F1D7-91EBDEB2AB1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3CF814B-6E53-8213-166C-E06B720E84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73EF3CE-10C0-7222-F81E-16959B1041F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3A2B8540-BD29-99FF-C437-CC72A1B02F1D}"/>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8" name="Marcador de pie de página 7">
            <a:extLst>
              <a:ext uri="{FF2B5EF4-FFF2-40B4-BE49-F238E27FC236}">
                <a16:creationId xmlns:a16="http://schemas.microsoft.com/office/drawing/2014/main" id="{65ABEF81-DF00-8AD4-FA22-593A94426E5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D823808-7B32-01D7-91F3-A3A75B024799}"/>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276322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64099D3-A7C0-8FA3-2272-64B164D5596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872E7A74-3035-26C7-D1A9-E73425BF1C91}"/>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4" name="Marcador de pie de página 3">
            <a:extLst>
              <a:ext uri="{FF2B5EF4-FFF2-40B4-BE49-F238E27FC236}">
                <a16:creationId xmlns:a16="http://schemas.microsoft.com/office/drawing/2014/main" id="{0F0AD4A7-5AFC-5BEA-C8E0-B1970719453F}"/>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84B308C-8316-8C7B-7CE1-52450F071982}"/>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1968131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E077A890-8916-4C3C-BB22-DBA231ECB9C4}"/>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3" name="Marcador de pie de página 2">
            <a:extLst>
              <a:ext uri="{FF2B5EF4-FFF2-40B4-BE49-F238E27FC236}">
                <a16:creationId xmlns:a16="http://schemas.microsoft.com/office/drawing/2014/main" id="{E91A0E46-1958-C620-4965-6950BD2B333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48B34BFA-045B-2A19-F50D-2C932C3F296E}"/>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1172603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0019A3-CF96-4C9E-80A8-0023DA9DD3F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7FAFC54-4A52-5D9B-0891-7EA9D86E68E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F0928D2A-D6B7-3656-50DA-D832DF33DA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5D92B1C-DE7F-17F7-35C2-68FF6BF66A5C}"/>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6" name="Marcador de pie de página 5">
            <a:extLst>
              <a:ext uri="{FF2B5EF4-FFF2-40B4-BE49-F238E27FC236}">
                <a16:creationId xmlns:a16="http://schemas.microsoft.com/office/drawing/2014/main" id="{966A8678-8D24-4081-804C-AEB5CACDDC68}"/>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1839217-EDD8-E0D0-DAAC-1A1BBB2F0EFB}"/>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2000218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67D60A-96DC-1C36-C411-A4F0FC7D50B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8B0E8DD2-2B8D-F887-576F-E2977317390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209D9038-E569-39C1-1B60-BA8AFB8F04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22E0DBA-8735-B1E0-A104-740CCC57F797}"/>
              </a:ext>
            </a:extLst>
          </p:cNvPr>
          <p:cNvSpPr>
            <a:spLocks noGrp="1"/>
          </p:cNvSpPr>
          <p:nvPr>
            <p:ph type="dt" sz="half" idx="10"/>
          </p:nvPr>
        </p:nvSpPr>
        <p:spPr/>
        <p:txBody>
          <a:bodyPr/>
          <a:lstStyle/>
          <a:p>
            <a:fld id="{CAE28042-A830-42F8-986E-48142B6648DF}" type="datetimeFigureOut">
              <a:rPr lang="es-ES" smtClean="0"/>
              <a:t>20/10/2022</a:t>
            </a:fld>
            <a:endParaRPr lang="es-ES"/>
          </a:p>
        </p:txBody>
      </p:sp>
      <p:sp>
        <p:nvSpPr>
          <p:cNvPr id="6" name="Marcador de pie de página 5">
            <a:extLst>
              <a:ext uri="{FF2B5EF4-FFF2-40B4-BE49-F238E27FC236}">
                <a16:creationId xmlns:a16="http://schemas.microsoft.com/office/drawing/2014/main" id="{FC986F60-534D-83F7-6EB1-FD56EADA95D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08EA654-8A99-C143-903C-FF4C4CB78B9E}"/>
              </a:ext>
            </a:extLst>
          </p:cNvPr>
          <p:cNvSpPr>
            <a:spLocks noGrp="1"/>
          </p:cNvSpPr>
          <p:nvPr>
            <p:ph type="sldNum" sz="quarter" idx="12"/>
          </p:nvPr>
        </p:nvSpPr>
        <p:spPr/>
        <p:txBody>
          <a:bodyPr/>
          <a:lstStyle/>
          <a:p>
            <a:fld id="{44AECF61-569D-453A-A286-2A5A66B32698}" type="slidenum">
              <a:rPr lang="es-ES" smtClean="0"/>
              <a:t>‹#›</a:t>
            </a:fld>
            <a:endParaRPr lang="es-ES"/>
          </a:p>
        </p:txBody>
      </p:sp>
    </p:spTree>
    <p:extLst>
      <p:ext uri="{BB962C8B-B14F-4D97-AF65-F5344CB8AC3E}">
        <p14:creationId xmlns:p14="http://schemas.microsoft.com/office/powerpoint/2010/main" val="3933559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529654F-24D8-B1A6-A03F-A0C2A44806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6D536998-2A61-4E4B-BC92-5A138F8609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817DE1A-2E10-BA19-BD8D-A061417E09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E28042-A830-42F8-986E-48142B6648DF}" type="datetimeFigureOut">
              <a:rPr lang="es-ES" smtClean="0"/>
              <a:t>20/10/2022</a:t>
            </a:fld>
            <a:endParaRPr lang="es-ES"/>
          </a:p>
        </p:txBody>
      </p:sp>
      <p:sp>
        <p:nvSpPr>
          <p:cNvPr id="5" name="Marcador de pie de página 4">
            <a:extLst>
              <a:ext uri="{FF2B5EF4-FFF2-40B4-BE49-F238E27FC236}">
                <a16:creationId xmlns:a16="http://schemas.microsoft.com/office/drawing/2014/main" id="{F68877D2-8B54-3A4B-13BD-1907A71B59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A82AC9BE-D4B4-8568-F2AA-44C807871D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AECF61-569D-453A-A286-2A5A66B32698}" type="slidenum">
              <a:rPr lang="es-ES" smtClean="0"/>
              <a:t>‹#›</a:t>
            </a:fld>
            <a:endParaRPr lang="es-ES"/>
          </a:p>
        </p:txBody>
      </p:sp>
    </p:spTree>
    <p:extLst>
      <p:ext uri="{BB962C8B-B14F-4D97-AF65-F5344CB8AC3E}">
        <p14:creationId xmlns:p14="http://schemas.microsoft.com/office/powerpoint/2010/main" val="2090440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png"/><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hyperlink" Target="https://www.elidata.es/" TargetMode="External"/><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8" Type="http://schemas.openxmlformats.org/officeDocument/2006/relationships/image" Target="../media/image200.png"/><Relationship Id="rId13" Type="http://schemas.microsoft.com/office/2014/relationships/chartEx" Target="../charts/chartEx1.xml"/><Relationship Id="rId3" Type="http://schemas.openxmlformats.org/officeDocument/2006/relationships/image" Target="../media/image20.png"/><Relationship Id="rId7" Type="http://schemas.openxmlformats.org/officeDocument/2006/relationships/customXml" Target="../ink/ink6.xml"/><Relationship Id="rId12"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microsoft.com/office/2007/relationships/hdphoto" Target="../media/hdphoto1.wdp"/><Relationship Id="rId11" Type="http://schemas.openxmlformats.org/officeDocument/2006/relationships/customXml" Target="../ink/ink8.xml"/><Relationship Id="rId5" Type="http://schemas.openxmlformats.org/officeDocument/2006/relationships/image" Target="../media/image1.png"/><Relationship Id="rId10" Type="http://schemas.openxmlformats.org/officeDocument/2006/relationships/image" Target="../media/image210.png"/><Relationship Id="rId4" Type="http://schemas.openxmlformats.org/officeDocument/2006/relationships/image" Target="../media/image21.png"/><Relationship Id="rId9" Type="http://schemas.openxmlformats.org/officeDocument/2006/relationships/customXml" Target="../ink/ink7.xml"/><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2.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png"/><Relationship Id="rId7" Type="http://schemas.openxmlformats.org/officeDocument/2006/relationships/customXml" Target="../ink/ink10.xml"/><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customXml" Target="../ink/ink9.xml"/><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6.jp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4.png"/><Relationship Id="rId12" Type="http://schemas.openxmlformats.org/officeDocument/2006/relationships/customXml" Target="../ink/ink4.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customXml" Target="../ink/ink1.xml"/><Relationship Id="rId11" Type="http://schemas.openxmlformats.org/officeDocument/2006/relationships/image" Target="../media/image6.png"/><Relationship Id="rId5" Type="http://schemas.microsoft.com/office/2007/relationships/hdphoto" Target="../media/hdphoto1.wdp"/><Relationship Id="rId15" Type="http://schemas.openxmlformats.org/officeDocument/2006/relationships/image" Target="../media/image8.png"/><Relationship Id="rId10" Type="http://schemas.openxmlformats.org/officeDocument/2006/relationships/customXml" Target="../ink/ink3.xml"/><Relationship Id="rId4" Type="http://schemas.openxmlformats.org/officeDocument/2006/relationships/image" Target="../media/image1.png"/><Relationship Id="rId9" Type="http://schemas.openxmlformats.org/officeDocument/2006/relationships/image" Target="../media/image5.png"/><Relationship Id="rId14" Type="http://schemas.openxmlformats.org/officeDocument/2006/relationships/customXml" Target="../ink/ink5.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2.jp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702586-BB4A-FE71-938C-D88F0FBCC2F8}"/>
              </a:ext>
            </a:extLst>
          </p:cNvPr>
          <p:cNvSpPr>
            <a:spLocks noGrp="1"/>
          </p:cNvSpPr>
          <p:nvPr>
            <p:ph type="ctrTitle"/>
          </p:nvPr>
        </p:nvSpPr>
        <p:spPr>
          <a:xfrm>
            <a:off x="2396412" y="3134260"/>
            <a:ext cx="6858000" cy="589480"/>
          </a:xfrm>
        </p:spPr>
        <p:txBody>
          <a:bodyPr>
            <a:normAutofit/>
          </a:bodyPr>
          <a:lstStyle/>
          <a:p>
            <a:r>
              <a:rPr lang="es-ES" sz="1600" dirty="0">
                <a:latin typeface="Lucida Fax" panose="02060602050505020204" pitchFamily="18" charset="0"/>
                <a:ea typeface="MingLiU" panose="020B0604030504040204" pitchFamily="49" charset="-120"/>
                <a:cs typeface="Frank Ruhl Hofshi" panose="00000500000000000000" pitchFamily="50" charset="-79"/>
              </a:rPr>
              <a:t>Use case </a:t>
            </a:r>
            <a:r>
              <a:rPr lang="es-ES" sz="1600" dirty="0" err="1">
                <a:latin typeface="Lucida Fax" panose="02060602050505020204" pitchFamily="18" charset="0"/>
                <a:ea typeface="MingLiU" panose="020B0604030504040204" pitchFamily="49" charset="-120"/>
                <a:cs typeface="Frank Ruhl Hofshi" panose="00000500000000000000" pitchFamily="50" charset="-79"/>
              </a:rPr>
              <a:t>of</a:t>
            </a:r>
            <a:r>
              <a:rPr lang="es-ES" sz="1600" dirty="0">
                <a:latin typeface="Lucida Fax" panose="02060602050505020204" pitchFamily="18" charset="0"/>
                <a:ea typeface="MingLiU" panose="020B0604030504040204" pitchFamily="49" charset="-120"/>
                <a:cs typeface="Frank Ruhl Hofshi" panose="00000500000000000000" pitchFamily="50" charset="-79"/>
              </a:rPr>
              <a:t> ELI </a:t>
            </a:r>
            <a:r>
              <a:rPr lang="es-ES" sz="1600" dirty="0" err="1">
                <a:latin typeface="Lucida Fax" panose="02060602050505020204" pitchFamily="18" charset="0"/>
                <a:ea typeface="MingLiU" panose="020B0604030504040204" pitchFamily="49" charset="-120"/>
                <a:cs typeface="Frank Ruhl Hofshi" panose="00000500000000000000" pitchFamily="50" charset="-79"/>
              </a:rPr>
              <a:t>implementation</a:t>
            </a:r>
            <a:r>
              <a:rPr lang="es-ES" sz="1600" dirty="0">
                <a:latin typeface="Lucida Fax" panose="02060602050505020204" pitchFamily="18" charset="0"/>
                <a:ea typeface="MingLiU" panose="020B0604030504040204" pitchFamily="49" charset="-120"/>
                <a:cs typeface="Frank Ruhl Hofshi" panose="00000500000000000000" pitchFamily="50" charset="-79"/>
              </a:rPr>
              <a:t> in </a:t>
            </a:r>
            <a:r>
              <a:rPr lang="es-ES" sz="1600" dirty="0" err="1">
                <a:latin typeface="Lucida Fax" panose="02060602050505020204" pitchFamily="18" charset="0"/>
                <a:ea typeface="MingLiU" panose="020B0604030504040204" pitchFamily="49" charset="-120"/>
                <a:cs typeface="Frank Ruhl Hofshi" panose="00000500000000000000" pitchFamily="50" charset="-79"/>
              </a:rPr>
              <a:t>Spain</a:t>
            </a:r>
            <a:endParaRPr lang="es-ES" sz="1600" dirty="0">
              <a:latin typeface="Lucida Fax" panose="02060602050505020204" pitchFamily="18" charset="0"/>
              <a:ea typeface="MingLiU" panose="020B0604030504040204" pitchFamily="49" charset="-120"/>
              <a:cs typeface="Frank Ruhl Hofshi" panose="00000500000000000000" pitchFamily="50" charset="-79"/>
            </a:endParaRPr>
          </a:p>
        </p:txBody>
      </p:sp>
      <p:sp>
        <p:nvSpPr>
          <p:cNvPr id="6" name="Título 1">
            <a:extLst>
              <a:ext uri="{FF2B5EF4-FFF2-40B4-BE49-F238E27FC236}">
                <a16:creationId xmlns:a16="http://schemas.microsoft.com/office/drawing/2014/main" id="{58D332C3-D241-8880-2FF4-02613E692A82}"/>
              </a:ext>
            </a:extLst>
          </p:cNvPr>
          <p:cNvSpPr txBox="1">
            <a:spLocks/>
          </p:cNvSpPr>
          <p:nvPr/>
        </p:nvSpPr>
        <p:spPr>
          <a:xfrm>
            <a:off x="1253412" y="2444123"/>
            <a:ext cx="9144000" cy="98487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dirty="0" err="1">
                <a:latin typeface="Cochocib Script Latin Pro" panose="020B0604020202020204" pitchFamily="2" charset="0"/>
                <a:ea typeface="MingLiU" panose="020B0604030504040204" pitchFamily="49" charset="-120"/>
                <a:cs typeface="Frank Ruhl Hofshi" panose="00000500000000000000" pitchFamily="50" charset="-79"/>
              </a:rPr>
              <a:t>Interconnecting</a:t>
            </a:r>
            <a:r>
              <a:rPr lang="es-ES" dirty="0">
                <a:latin typeface="Cochocib Script Latin Pro" panose="020B0604020202020204" pitchFamily="2" charset="0"/>
                <a:ea typeface="MingLiU" panose="020B0604030504040204" pitchFamily="49" charset="-120"/>
                <a:cs typeface="Frank Ruhl Hofshi" panose="00000500000000000000" pitchFamily="50" charset="-79"/>
              </a:rPr>
              <a:t> regional </a:t>
            </a:r>
            <a:r>
              <a:rPr lang="es-ES" dirty="0" err="1">
                <a:latin typeface="Cochocib Script Latin Pro" panose="020B0604020202020204" pitchFamily="2" charset="0"/>
                <a:ea typeface="MingLiU" panose="020B0604030504040204" pitchFamily="49" charset="-120"/>
                <a:cs typeface="Frank Ruhl Hofshi" panose="00000500000000000000" pitchFamily="50" charset="-79"/>
              </a:rPr>
              <a:t>levels</a:t>
            </a:r>
            <a:endParaRPr lang="es-ES" dirty="0">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4" name="Imagen 3" descr="Icono&#10;&#10;Descripción generada automáticamente">
            <a:extLst>
              <a:ext uri="{FF2B5EF4-FFF2-40B4-BE49-F238E27FC236}">
                <a16:creationId xmlns:a16="http://schemas.microsoft.com/office/drawing/2014/main" id="{09CDE8DD-81AB-CC6F-D91F-D1038708C27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9" name="Subtítulo 2">
            <a:extLst>
              <a:ext uri="{FF2B5EF4-FFF2-40B4-BE49-F238E27FC236}">
                <a16:creationId xmlns:a16="http://schemas.microsoft.com/office/drawing/2014/main" id="{981B0A44-9BFF-27D0-05CF-804C3CE2157E}"/>
              </a:ext>
            </a:extLst>
          </p:cNvPr>
          <p:cNvSpPr txBox="1">
            <a:spLocks/>
          </p:cNvSpPr>
          <p:nvPr/>
        </p:nvSpPr>
        <p:spPr>
          <a:xfrm>
            <a:off x="10591062" y="6331396"/>
            <a:ext cx="1500325" cy="526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s-ES" sz="1200" dirty="0">
                <a:solidFill>
                  <a:schemeClr val="bg2">
                    <a:lumMod val="25000"/>
                  </a:schemeClr>
                </a:solidFill>
                <a:latin typeface="Lucida Fax" panose="02060602050505020204" pitchFamily="18" charset="0"/>
              </a:rPr>
              <a:t>ENDORSE | 2022</a:t>
            </a:r>
          </a:p>
          <a:p>
            <a:pPr marL="0" indent="0">
              <a:lnSpc>
                <a:spcPct val="110000"/>
              </a:lnSpc>
              <a:spcBef>
                <a:spcPts val="0"/>
              </a:spcBef>
              <a:buNone/>
            </a:pPr>
            <a:r>
              <a:rPr lang="es-ES" sz="1000" dirty="0" err="1">
                <a:solidFill>
                  <a:schemeClr val="bg2">
                    <a:lumMod val="25000"/>
                  </a:schemeClr>
                </a:solidFill>
                <a:latin typeface="Lucida Fax" panose="02060602050505020204" pitchFamily="18" charset="0"/>
              </a:rPr>
              <a:t>Follow</a:t>
            </a:r>
            <a:r>
              <a:rPr lang="es-ES" sz="1000" dirty="0">
                <a:solidFill>
                  <a:schemeClr val="bg2">
                    <a:lumMod val="25000"/>
                  </a:schemeClr>
                </a:solidFill>
                <a:latin typeface="Lucida Fax" panose="02060602050505020204" pitchFamily="18" charset="0"/>
              </a:rPr>
              <a:t> up</a:t>
            </a:r>
          </a:p>
        </p:txBody>
      </p:sp>
    </p:spTree>
    <p:extLst>
      <p:ext uri="{BB962C8B-B14F-4D97-AF65-F5344CB8AC3E}">
        <p14:creationId xmlns:p14="http://schemas.microsoft.com/office/powerpoint/2010/main" val="6614019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agen 18" descr="Imagen que contiene persona, interior, juego, jugando&#10;&#10;Descripción generada automáticamente">
            <a:extLst>
              <a:ext uri="{FF2B5EF4-FFF2-40B4-BE49-F238E27FC236}">
                <a16:creationId xmlns:a16="http://schemas.microsoft.com/office/drawing/2014/main" id="{718D3066-456E-6066-4ECF-1A8866E6F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7853" y="2571750"/>
            <a:ext cx="6604000" cy="4286250"/>
          </a:xfrm>
          <a:prstGeom prst="rect">
            <a:avLst/>
          </a:prstGeom>
        </p:spPr>
      </p:pic>
      <p:sp>
        <p:nvSpPr>
          <p:cNvPr id="10" name="Título 1">
            <a:extLst>
              <a:ext uri="{FF2B5EF4-FFF2-40B4-BE49-F238E27FC236}">
                <a16:creationId xmlns:a16="http://schemas.microsoft.com/office/drawing/2014/main" id="{2E279853-8522-3C14-D7A1-DECAF3A26C4D}"/>
              </a:ext>
            </a:extLst>
          </p:cNvPr>
          <p:cNvSpPr txBox="1">
            <a:spLocks/>
          </p:cNvSpPr>
          <p:nvPr/>
        </p:nvSpPr>
        <p:spPr>
          <a:xfrm>
            <a:off x="2446703" y="1059024"/>
            <a:ext cx="2404188" cy="23699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We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prefer</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collaborative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process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p>
          <a:p>
            <a:pPr algn="l"/>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based</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joint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work</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11" name="Conector recto 10">
            <a:extLst>
              <a:ext uri="{FF2B5EF4-FFF2-40B4-BE49-F238E27FC236}">
                <a16:creationId xmlns:a16="http://schemas.microsoft.com/office/drawing/2014/main" id="{BF5BDA72-50C2-7AC8-2F20-8F0D75198E1C}"/>
              </a:ext>
            </a:extLst>
          </p:cNvPr>
          <p:cNvCxnSpPr/>
          <p:nvPr/>
        </p:nvCxnSpPr>
        <p:spPr>
          <a:xfrm>
            <a:off x="2446703" y="2510420"/>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ítulo 1">
            <a:extLst>
              <a:ext uri="{FF2B5EF4-FFF2-40B4-BE49-F238E27FC236}">
                <a16:creationId xmlns:a16="http://schemas.microsoft.com/office/drawing/2014/main" id="{3094B2C3-FF9C-2749-30D6-1E07A14A5095}"/>
              </a:ext>
            </a:extLst>
          </p:cNvPr>
          <p:cNvSpPr txBox="1">
            <a:spLocks/>
          </p:cNvSpPr>
          <p:nvPr/>
        </p:nvSpPr>
        <p:spPr>
          <a:xfrm>
            <a:off x="2446703" y="1866684"/>
            <a:ext cx="8367112"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National</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coordination</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2" name="Imagen 1" descr="Icono&#10;&#10;Descripción generada automáticamente">
            <a:extLst>
              <a:ext uri="{FF2B5EF4-FFF2-40B4-BE49-F238E27FC236}">
                <a16:creationId xmlns:a16="http://schemas.microsoft.com/office/drawing/2014/main" id="{BC96F8BA-5A30-E751-9700-3C1DABD77991}"/>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Tree>
    <p:extLst>
      <p:ext uri="{BB962C8B-B14F-4D97-AF65-F5344CB8AC3E}">
        <p14:creationId xmlns:p14="http://schemas.microsoft.com/office/powerpoint/2010/main" val="358144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ítulo 1">
            <a:extLst>
              <a:ext uri="{FF2B5EF4-FFF2-40B4-BE49-F238E27FC236}">
                <a16:creationId xmlns:a16="http://schemas.microsoft.com/office/drawing/2014/main" id="{3094B2C3-FF9C-2749-30D6-1E07A14A5095}"/>
              </a:ext>
            </a:extLst>
          </p:cNvPr>
          <p:cNvSpPr txBox="1">
            <a:spLocks/>
          </p:cNvSpPr>
          <p:nvPr/>
        </p:nvSpPr>
        <p:spPr>
          <a:xfrm>
            <a:off x="3674705" y="1380238"/>
            <a:ext cx="4842590"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Working</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group</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
        <p:nvSpPr>
          <p:cNvPr id="2" name="Título 1">
            <a:extLst>
              <a:ext uri="{FF2B5EF4-FFF2-40B4-BE49-F238E27FC236}">
                <a16:creationId xmlns:a16="http://schemas.microsoft.com/office/drawing/2014/main" id="{C24E70DD-5573-2AE6-CFCC-092EC6793BFF}"/>
              </a:ext>
            </a:extLst>
          </p:cNvPr>
          <p:cNvSpPr txBox="1">
            <a:spLocks/>
          </p:cNvSpPr>
          <p:nvPr/>
        </p:nvSpPr>
        <p:spPr>
          <a:xfrm>
            <a:off x="4932866" y="3698554"/>
            <a:ext cx="1979615" cy="882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Analyze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existing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situation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and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requirements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3" name="Conector recto 2">
            <a:extLst>
              <a:ext uri="{FF2B5EF4-FFF2-40B4-BE49-F238E27FC236}">
                <a16:creationId xmlns:a16="http://schemas.microsoft.com/office/drawing/2014/main" id="{10F7E531-1743-8185-A19B-5889CD281E54}"/>
              </a:ext>
            </a:extLst>
          </p:cNvPr>
          <p:cNvCxnSpPr>
            <a:cxnSpLocks/>
          </p:cNvCxnSpPr>
          <p:nvPr/>
        </p:nvCxnSpPr>
        <p:spPr>
          <a:xfrm>
            <a:off x="2099644" y="3550797"/>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Título 1">
            <a:extLst>
              <a:ext uri="{FF2B5EF4-FFF2-40B4-BE49-F238E27FC236}">
                <a16:creationId xmlns:a16="http://schemas.microsoft.com/office/drawing/2014/main" id="{43496A50-4E9F-993F-9F65-0929CC9C3838}"/>
              </a:ext>
            </a:extLst>
          </p:cNvPr>
          <p:cNvSpPr txBox="1">
            <a:spLocks/>
          </p:cNvSpPr>
          <p:nvPr/>
        </p:nvSpPr>
        <p:spPr>
          <a:xfrm>
            <a:off x="2099644" y="2830991"/>
            <a:ext cx="1427330"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01</a:t>
            </a:r>
          </a:p>
        </p:txBody>
      </p:sp>
      <p:sp>
        <p:nvSpPr>
          <p:cNvPr id="6" name="Título 1">
            <a:extLst>
              <a:ext uri="{FF2B5EF4-FFF2-40B4-BE49-F238E27FC236}">
                <a16:creationId xmlns:a16="http://schemas.microsoft.com/office/drawing/2014/main" id="{39A14800-333B-F3B9-C51B-DA00A649C322}"/>
              </a:ext>
            </a:extLst>
          </p:cNvPr>
          <p:cNvSpPr txBox="1">
            <a:spLocks/>
          </p:cNvSpPr>
          <p:nvPr/>
        </p:nvSpPr>
        <p:spPr>
          <a:xfrm>
            <a:off x="1384606" y="3698554"/>
            <a:ext cx="1979615" cy="882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Design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solution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that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could</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fit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everyone</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7" name="Conector recto 6">
            <a:extLst>
              <a:ext uri="{FF2B5EF4-FFF2-40B4-BE49-F238E27FC236}">
                <a16:creationId xmlns:a16="http://schemas.microsoft.com/office/drawing/2014/main" id="{9DAF5D64-029E-90D5-B1C0-BFD5D2AACFF7}"/>
              </a:ext>
            </a:extLst>
          </p:cNvPr>
          <p:cNvCxnSpPr>
            <a:cxnSpLocks/>
          </p:cNvCxnSpPr>
          <p:nvPr/>
        </p:nvCxnSpPr>
        <p:spPr>
          <a:xfrm>
            <a:off x="5647904" y="3550797"/>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ítulo 1">
            <a:extLst>
              <a:ext uri="{FF2B5EF4-FFF2-40B4-BE49-F238E27FC236}">
                <a16:creationId xmlns:a16="http://schemas.microsoft.com/office/drawing/2014/main" id="{5FEC0193-DA7F-7172-B830-4C84EFE437E0}"/>
              </a:ext>
            </a:extLst>
          </p:cNvPr>
          <p:cNvSpPr txBox="1">
            <a:spLocks/>
          </p:cNvSpPr>
          <p:nvPr/>
        </p:nvSpPr>
        <p:spPr>
          <a:xfrm>
            <a:off x="8566462" y="3698554"/>
            <a:ext cx="1979615" cy="8822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Mutual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assistance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during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the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implementation</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12" name="Conector recto 11">
            <a:extLst>
              <a:ext uri="{FF2B5EF4-FFF2-40B4-BE49-F238E27FC236}">
                <a16:creationId xmlns:a16="http://schemas.microsoft.com/office/drawing/2014/main" id="{171EC336-9D9F-2C1C-B1AB-7EB67DF9DDAD}"/>
              </a:ext>
            </a:extLst>
          </p:cNvPr>
          <p:cNvCxnSpPr>
            <a:cxnSpLocks/>
          </p:cNvCxnSpPr>
          <p:nvPr/>
        </p:nvCxnSpPr>
        <p:spPr>
          <a:xfrm>
            <a:off x="9281500" y="3537051"/>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ítulo 1">
            <a:extLst>
              <a:ext uri="{FF2B5EF4-FFF2-40B4-BE49-F238E27FC236}">
                <a16:creationId xmlns:a16="http://schemas.microsoft.com/office/drawing/2014/main" id="{82D6E3D4-3935-FAC4-911D-3D1AE57BC589}"/>
              </a:ext>
            </a:extLst>
          </p:cNvPr>
          <p:cNvSpPr txBox="1">
            <a:spLocks/>
          </p:cNvSpPr>
          <p:nvPr/>
        </p:nvSpPr>
        <p:spPr>
          <a:xfrm>
            <a:off x="5570486" y="2830991"/>
            <a:ext cx="1427330"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02</a:t>
            </a:r>
          </a:p>
        </p:txBody>
      </p:sp>
      <p:sp>
        <p:nvSpPr>
          <p:cNvPr id="22" name="Título 1">
            <a:extLst>
              <a:ext uri="{FF2B5EF4-FFF2-40B4-BE49-F238E27FC236}">
                <a16:creationId xmlns:a16="http://schemas.microsoft.com/office/drawing/2014/main" id="{E30B7E90-83AD-8DE5-D6EA-00A84B22ABAC}"/>
              </a:ext>
            </a:extLst>
          </p:cNvPr>
          <p:cNvSpPr txBox="1">
            <a:spLocks/>
          </p:cNvSpPr>
          <p:nvPr/>
        </p:nvSpPr>
        <p:spPr>
          <a:xfrm>
            <a:off x="9240572" y="2830991"/>
            <a:ext cx="1427330"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03</a:t>
            </a:r>
          </a:p>
        </p:txBody>
      </p:sp>
      <p:pic>
        <p:nvPicPr>
          <p:cNvPr id="8" name="Imagen 7" descr="Icono&#10;&#10;Descripción generada automáticamente">
            <a:extLst>
              <a:ext uri="{FF2B5EF4-FFF2-40B4-BE49-F238E27FC236}">
                <a16:creationId xmlns:a16="http://schemas.microsoft.com/office/drawing/2014/main" id="{CE08E4B1-F8A1-A16E-19AC-6E21E763BB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Tree>
    <p:extLst>
      <p:ext uri="{BB962C8B-B14F-4D97-AF65-F5344CB8AC3E}">
        <p14:creationId xmlns:p14="http://schemas.microsoft.com/office/powerpoint/2010/main" val="392612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9" grpId="0"/>
      <p:bldP spid="21" grpId="0"/>
      <p:bldP spid="2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ior, bicicleta, tabla, pequeño&#10;&#10;Descripción generada automáticamente">
            <a:extLst>
              <a:ext uri="{FF2B5EF4-FFF2-40B4-BE49-F238E27FC236}">
                <a16:creationId xmlns:a16="http://schemas.microsoft.com/office/drawing/2014/main" id="{77B65031-4583-FD77-0B37-924F847D5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6704" y="0"/>
            <a:ext cx="4565296" cy="6858000"/>
          </a:xfrm>
          <a:prstGeom prst="rect">
            <a:avLst/>
          </a:prstGeom>
        </p:spPr>
      </p:pic>
      <p:sp>
        <p:nvSpPr>
          <p:cNvPr id="10" name="Título 1">
            <a:extLst>
              <a:ext uri="{FF2B5EF4-FFF2-40B4-BE49-F238E27FC236}">
                <a16:creationId xmlns:a16="http://schemas.microsoft.com/office/drawing/2014/main" id="{2E279853-8522-3C14-D7A1-DECAF3A26C4D}"/>
              </a:ext>
            </a:extLst>
          </p:cNvPr>
          <p:cNvSpPr txBox="1">
            <a:spLocks/>
          </p:cNvSpPr>
          <p:nvPr/>
        </p:nvSpPr>
        <p:spPr>
          <a:xfrm>
            <a:off x="4069882" y="3318071"/>
            <a:ext cx="2404188" cy="23699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common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technical</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document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that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everybody</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can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follow</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1st ed. 2018</a:t>
            </a:r>
          </a:p>
          <a:p>
            <a:pPr algn="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2nd ed. 2022</a:t>
            </a:r>
          </a:p>
        </p:txBody>
      </p:sp>
      <p:cxnSp>
        <p:nvCxnSpPr>
          <p:cNvPr id="11" name="Conector recto 10">
            <a:extLst>
              <a:ext uri="{FF2B5EF4-FFF2-40B4-BE49-F238E27FC236}">
                <a16:creationId xmlns:a16="http://schemas.microsoft.com/office/drawing/2014/main" id="{BF5BDA72-50C2-7AC8-2F20-8F0D75198E1C}"/>
              </a:ext>
            </a:extLst>
          </p:cNvPr>
          <p:cNvCxnSpPr/>
          <p:nvPr/>
        </p:nvCxnSpPr>
        <p:spPr>
          <a:xfrm>
            <a:off x="5700460" y="4171670"/>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ítulo 1">
            <a:extLst>
              <a:ext uri="{FF2B5EF4-FFF2-40B4-BE49-F238E27FC236}">
                <a16:creationId xmlns:a16="http://schemas.microsoft.com/office/drawing/2014/main" id="{3094B2C3-FF9C-2749-30D6-1E07A14A5095}"/>
              </a:ext>
            </a:extLst>
          </p:cNvPr>
          <p:cNvSpPr txBox="1">
            <a:spLocks/>
          </p:cNvSpPr>
          <p:nvPr/>
        </p:nvSpPr>
        <p:spPr>
          <a:xfrm>
            <a:off x="624043" y="992813"/>
            <a:ext cx="6399902"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Technical</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Specification</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2" name="Imagen 1" descr="Icono&#10;&#10;Descripción generada automáticamente">
            <a:extLst>
              <a:ext uri="{FF2B5EF4-FFF2-40B4-BE49-F238E27FC236}">
                <a16:creationId xmlns:a16="http://schemas.microsoft.com/office/drawing/2014/main" id="{25644AFC-8865-F322-FEF5-292D85FAF8B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Tree>
    <p:extLst>
      <p:ext uri="{BB962C8B-B14F-4D97-AF65-F5344CB8AC3E}">
        <p14:creationId xmlns:p14="http://schemas.microsoft.com/office/powerpoint/2010/main" val="14913647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descr="Imagen en blanco y negro de un grupo de personas en la nieve&#10;&#10;Descripción generada automáticamente">
            <a:extLst>
              <a:ext uri="{FF2B5EF4-FFF2-40B4-BE49-F238E27FC236}">
                <a16:creationId xmlns:a16="http://schemas.microsoft.com/office/drawing/2014/main" id="{0B2BB018-68DA-E574-95C9-1315A7C34A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 y="0"/>
            <a:ext cx="7251871" cy="4626587"/>
          </a:xfrm>
          <a:prstGeom prst="rect">
            <a:avLst/>
          </a:prstGeom>
          <a:effectLst>
            <a:softEdge rad="31750"/>
          </a:effectLst>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6645595" y="1070601"/>
            <a:ext cx="4842590"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URI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template</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cxnSp>
        <p:nvCxnSpPr>
          <p:cNvPr id="3" name="Conector recto 2">
            <a:extLst>
              <a:ext uri="{FF2B5EF4-FFF2-40B4-BE49-F238E27FC236}">
                <a16:creationId xmlns:a16="http://schemas.microsoft.com/office/drawing/2014/main" id="{10F7E531-1743-8185-A19B-5889CD281E54}"/>
              </a:ext>
            </a:extLst>
          </p:cNvPr>
          <p:cNvCxnSpPr>
            <a:cxnSpLocks/>
          </p:cNvCxnSpPr>
          <p:nvPr/>
        </p:nvCxnSpPr>
        <p:spPr>
          <a:xfrm>
            <a:off x="10551885" y="2633396"/>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Imagen 7" descr="Icono&#10;&#10;Descripción generada automáticamente">
            <a:extLst>
              <a:ext uri="{FF2B5EF4-FFF2-40B4-BE49-F238E27FC236}">
                <a16:creationId xmlns:a16="http://schemas.microsoft.com/office/drawing/2014/main" id="{CE08E4B1-F8A1-A16E-19AC-6E21E763BB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5" name="Subtítulo 2">
            <a:extLst>
              <a:ext uri="{FF2B5EF4-FFF2-40B4-BE49-F238E27FC236}">
                <a16:creationId xmlns:a16="http://schemas.microsoft.com/office/drawing/2014/main" id="{9E53CB92-9246-E2FC-F96E-59C4CC318ACA}"/>
              </a:ext>
            </a:extLst>
          </p:cNvPr>
          <p:cNvSpPr txBox="1">
            <a:spLocks/>
          </p:cNvSpPr>
          <p:nvPr/>
        </p:nvSpPr>
        <p:spPr>
          <a:xfrm>
            <a:off x="44388" y="5414596"/>
            <a:ext cx="12103223" cy="372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200000"/>
              </a:lnSpc>
              <a:spcBef>
                <a:spcPts val="1200"/>
              </a:spcBef>
              <a:spcAft>
                <a:spcPts val="0"/>
              </a:spcAft>
              <a:buClrTx/>
              <a:buSzPct val="124000"/>
              <a:buFontTx/>
              <a:buNone/>
              <a:tabLst/>
              <a:defRPr/>
            </a:pP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eli</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jurisdiction</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type</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year</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month</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day</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number</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version</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1"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1" u="none" strike="noStrike" kern="0" cap="none" spc="0" normalizeH="0" baseline="0" noProof="0" dirty="0" err="1">
                <a:ln>
                  <a:noFill/>
                </a:ln>
                <a:solidFill>
                  <a:schemeClr val="bg2">
                    <a:lumMod val="10000"/>
                  </a:schemeClr>
                </a:solidFill>
                <a:effectLst/>
                <a:uLnTx/>
                <a:uFillTx/>
                <a:latin typeface="Lucida Fax" panose="02060602050505020204" pitchFamily="18" charset="0"/>
              </a:rPr>
              <a:t>version_date</a:t>
            </a:r>
            <a:r>
              <a:rPr kumimoji="0" lang="es-ES" altLang="es-ES" sz="1400" b="1" i="1"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language</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 /{</a:t>
            </a:r>
            <a:r>
              <a:rPr kumimoji="0" lang="es-ES" altLang="es-ES" sz="14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format</a:t>
            </a:r>
            <a:r>
              <a:rPr kumimoji="0" lang="es-ES" altLang="es-ES" sz="14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p>
        </p:txBody>
      </p:sp>
      <p:sp>
        <p:nvSpPr>
          <p:cNvPr id="11" name="CuadroTexto 10">
            <a:extLst>
              <a:ext uri="{FF2B5EF4-FFF2-40B4-BE49-F238E27FC236}">
                <a16:creationId xmlns:a16="http://schemas.microsoft.com/office/drawing/2014/main" id="{740DFFE7-2DB5-FB08-CEDB-B8274E0354F7}"/>
              </a:ext>
            </a:extLst>
          </p:cNvPr>
          <p:cNvSpPr txBox="1"/>
          <p:nvPr/>
        </p:nvSpPr>
        <p:spPr>
          <a:xfrm>
            <a:off x="8914738" y="2799668"/>
            <a:ext cx="2297097" cy="923330"/>
          </a:xfrm>
          <a:prstGeom prst="rect">
            <a:avLst/>
          </a:prstGeom>
          <a:noFill/>
        </p:spPr>
        <p:txBody>
          <a:bodyPr wrap="square">
            <a:spAutoFit/>
          </a:bodyPr>
          <a:lstStyle/>
          <a:p>
            <a:pPr algn="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Unique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URI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template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for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all</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Spanish</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legislation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state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autonomic</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and local)</a:t>
            </a:r>
          </a:p>
        </p:txBody>
      </p:sp>
      <p:sp>
        <p:nvSpPr>
          <p:cNvPr id="13" name="Título 1">
            <a:extLst>
              <a:ext uri="{FF2B5EF4-FFF2-40B4-BE49-F238E27FC236}">
                <a16:creationId xmlns:a16="http://schemas.microsoft.com/office/drawing/2014/main" id="{85BD1431-B172-7CAF-B32F-BDB21456D4FE}"/>
              </a:ext>
            </a:extLst>
          </p:cNvPr>
          <p:cNvSpPr txBox="1">
            <a:spLocks/>
          </p:cNvSpPr>
          <p:nvPr/>
        </p:nvSpPr>
        <p:spPr>
          <a:xfrm>
            <a:off x="10638973" y="1939393"/>
            <a:ext cx="688271"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01</a:t>
            </a:r>
          </a:p>
        </p:txBody>
      </p:sp>
    </p:spTree>
    <p:extLst>
      <p:ext uri="{BB962C8B-B14F-4D97-AF65-F5344CB8AC3E}">
        <p14:creationId xmlns:p14="http://schemas.microsoft.com/office/powerpoint/2010/main" val="537683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descr="Imagen en blanco y negro de un grupo de personas en la nieve&#10;&#10;Descripción generada automáticamente">
            <a:extLst>
              <a:ext uri="{FF2B5EF4-FFF2-40B4-BE49-F238E27FC236}">
                <a16:creationId xmlns:a16="http://schemas.microsoft.com/office/drawing/2014/main" id="{020008AD-10C6-1AE3-C012-833F53CB57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59" y="0"/>
            <a:ext cx="7251871" cy="4626587"/>
          </a:xfrm>
          <a:prstGeom prst="rect">
            <a:avLst/>
          </a:prstGeom>
          <a:effectLst>
            <a:softEdge rad="31750"/>
          </a:effectLst>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6631946" y="997156"/>
            <a:ext cx="4842590"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URI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template</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cxnSp>
        <p:nvCxnSpPr>
          <p:cNvPr id="3" name="Conector recto 2">
            <a:extLst>
              <a:ext uri="{FF2B5EF4-FFF2-40B4-BE49-F238E27FC236}">
                <a16:creationId xmlns:a16="http://schemas.microsoft.com/office/drawing/2014/main" id="{10F7E531-1743-8185-A19B-5889CD281E54}"/>
              </a:ext>
            </a:extLst>
          </p:cNvPr>
          <p:cNvCxnSpPr>
            <a:cxnSpLocks/>
          </p:cNvCxnSpPr>
          <p:nvPr/>
        </p:nvCxnSpPr>
        <p:spPr>
          <a:xfrm>
            <a:off x="10641481" y="3509822"/>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8" name="Imagen 7" descr="Icono&#10;&#10;Descripción generada automáticamente">
            <a:extLst>
              <a:ext uri="{FF2B5EF4-FFF2-40B4-BE49-F238E27FC236}">
                <a16:creationId xmlns:a16="http://schemas.microsoft.com/office/drawing/2014/main" id="{CE08E4B1-F8A1-A16E-19AC-6E21E763BB4A}"/>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5" name="Subtítulo 2">
            <a:extLst>
              <a:ext uri="{FF2B5EF4-FFF2-40B4-BE49-F238E27FC236}">
                <a16:creationId xmlns:a16="http://schemas.microsoft.com/office/drawing/2014/main" id="{9E53CB92-9246-E2FC-F96E-59C4CC318ACA}"/>
              </a:ext>
            </a:extLst>
          </p:cNvPr>
          <p:cNvSpPr txBox="1">
            <a:spLocks/>
          </p:cNvSpPr>
          <p:nvPr/>
        </p:nvSpPr>
        <p:spPr>
          <a:xfrm>
            <a:off x="44388" y="5106188"/>
            <a:ext cx="12103223" cy="37280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457200" rtl="0" eaLnBrk="1" fontAlgn="auto" latinLnBrk="0" hangingPunct="1">
              <a:lnSpc>
                <a:spcPct val="200000"/>
              </a:lnSpc>
              <a:spcBef>
                <a:spcPts val="1200"/>
              </a:spcBef>
              <a:spcAft>
                <a:spcPts val="0"/>
              </a:spcAft>
              <a:buClrTx/>
              <a:buSzPct val="124000"/>
              <a:buFontTx/>
              <a:buNone/>
              <a:tabLst/>
              <a:defRPr/>
            </a:pP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eli</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8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800" b="1" i="0" u="none" strike="noStrike" kern="0" cap="none" spc="0" normalizeH="0" baseline="0" noProof="0" dirty="0" err="1">
                <a:ln>
                  <a:noFill/>
                </a:ln>
                <a:solidFill>
                  <a:schemeClr val="bg2">
                    <a:lumMod val="10000"/>
                  </a:schemeClr>
                </a:solidFill>
                <a:effectLst/>
                <a:uLnTx/>
                <a:uFillTx/>
                <a:latin typeface="Lucida Fax" panose="02060602050505020204" pitchFamily="18" charset="0"/>
              </a:rPr>
              <a:t>jurisdiction</a:t>
            </a:r>
            <a:r>
              <a:rPr kumimoji="0" lang="es-ES" altLang="es-ES" sz="1800" b="1" i="0" u="none" strike="noStrike" kern="0" cap="none" spc="0" normalizeH="0" baseline="0" noProof="0" dirty="0">
                <a:ln>
                  <a:noFill/>
                </a:ln>
                <a:solidFill>
                  <a:schemeClr val="bg2">
                    <a:lumMod val="10000"/>
                  </a:schemeClr>
                </a:solidFill>
                <a:effectLst/>
                <a:uLnTx/>
                <a:uFillTx/>
                <a:latin typeface="Lucida Fax" panose="02060602050505020204" pitchFamily="18" charset="0"/>
              </a:rPr>
              <a:t>}</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type</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year</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month</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day</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number</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version</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1"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1" u="none" strike="noStrike" kern="0" cap="none" spc="0" normalizeH="0" baseline="0" noProof="0" dirty="0" err="1">
                <a:ln>
                  <a:noFill/>
                </a:ln>
                <a:solidFill>
                  <a:schemeClr val="bg1">
                    <a:lumMod val="75000"/>
                  </a:schemeClr>
                </a:solidFill>
                <a:effectLst/>
                <a:uLnTx/>
                <a:uFillTx/>
                <a:latin typeface="Lucida Fax" panose="02060602050505020204" pitchFamily="18" charset="0"/>
              </a:rPr>
              <a:t>version_date</a:t>
            </a:r>
            <a:r>
              <a:rPr kumimoji="0" lang="es-ES" altLang="es-ES" sz="1400" i="1"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language</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 /{</a:t>
            </a:r>
            <a:r>
              <a:rPr kumimoji="0" lang="es-ES" altLang="es-ES" sz="1400" i="0" u="none" strike="noStrike" kern="0" cap="none" spc="0" normalizeH="0" baseline="0" noProof="0" dirty="0" err="1">
                <a:ln>
                  <a:noFill/>
                </a:ln>
                <a:solidFill>
                  <a:schemeClr val="bg1">
                    <a:lumMod val="75000"/>
                  </a:schemeClr>
                </a:solidFill>
                <a:effectLst/>
                <a:uLnTx/>
                <a:uFillTx/>
                <a:latin typeface="Lucida Fax" panose="02060602050505020204" pitchFamily="18" charset="0"/>
              </a:rPr>
              <a:t>format</a:t>
            </a:r>
            <a:r>
              <a:rPr kumimoji="0" lang="es-ES" altLang="es-ES" sz="1400" i="0" u="none" strike="noStrike" kern="0" cap="none" spc="0" normalizeH="0" baseline="0" noProof="0" dirty="0">
                <a:ln>
                  <a:noFill/>
                </a:ln>
                <a:solidFill>
                  <a:schemeClr val="bg1">
                    <a:lumMod val="75000"/>
                  </a:schemeClr>
                </a:solidFill>
                <a:effectLst/>
                <a:uLnTx/>
                <a:uFillTx/>
                <a:latin typeface="Lucida Fax" panose="02060602050505020204" pitchFamily="18" charset="0"/>
              </a:rPr>
              <a:t>}</a:t>
            </a:r>
          </a:p>
        </p:txBody>
      </p:sp>
      <p:sp>
        <p:nvSpPr>
          <p:cNvPr id="4" name="Título 1">
            <a:extLst>
              <a:ext uri="{FF2B5EF4-FFF2-40B4-BE49-F238E27FC236}">
                <a16:creationId xmlns:a16="http://schemas.microsoft.com/office/drawing/2014/main" id="{B38F2D7F-1341-2492-3B74-9183B511795B}"/>
              </a:ext>
            </a:extLst>
          </p:cNvPr>
          <p:cNvSpPr txBox="1">
            <a:spLocks/>
          </p:cNvSpPr>
          <p:nvPr/>
        </p:nvSpPr>
        <p:spPr>
          <a:xfrm>
            <a:off x="8769752" y="3546029"/>
            <a:ext cx="2496368" cy="657797"/>
          </a:xfrm>
          <a:prstGeom prst="rect">
            <a:avLst/>
          </a:prstGeom>
        </p:spPr>
        <p:txBody>
          <a:bodyPr vert="horz" lIns="91440" tIns="45720" rIns="91440" bIns="45720" rtlCol="0" anchor="b">
            <a:normAutofit/>
          </a:bodyPr>
          <a:lstStyle>
            <a:defPPr>
              <a:defRPr lang="es-ES"/>
            </a:defPPr>
            <a:lvl1pPr algn="just">
              <a:lnSpc>
                <a:spcPct val="90000"/>
              </a:lnSpc>
              <a:spcBef>
                <a:spcPct val="0"/>
              </a:spcBef>
              <a:buNone/>
              <a:defRPr>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defRPr>
            </a:lvl1pPr>
          </a:lstStyle>
          <a:p>
            <a:pPr algn="r"/>
            <a:r>
              <a:rPr lang="en-US" dirty="0"/>
              <a:t>Each legal information system has its own https: </a:t>
            </a:r>
            <a:r>
              <a:rPr lang="en-US" dirty="0" err="1"/>
              <a:t>addrress</a:t>
            </a:r>
            <a:endParaRPr lang="en-US" dirty="0"/>
          </a:p>
        </p:txBody>
      </p:sp>
      <p:sp>
        <p:nvSpPr>
          <p:cNvPr id="6" name="Título 1">
            <a:extLst>
              <a:ext uri="{FF2B5EF4-FFF2-40B4-BE49-F238E27FC236}">
                <a16:creationId xmlns:a16="http://schemas.microsoft.com/office/drawing/2014/main" id="{CF7B51EB-E1A3-19EE-F1AD-235FE361D2A5}"/>
              </a:ext>
            </a:extLst>
          </p:cNvPr>
          <p:cNvSpPr txBox="1">
            <a:spLocks/>
          </p:cNvSpPr>
          <p:nvPr/>
        </p:nvSpPr>
        <p:spPr>
          <a:xfrm>
            <a:off x="8649431" y="2062157"/>
            <a:ext cx="2718290" cy="8839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eli:jurisdiction</a:t>
            </a:r>
            <a:r>
              <a:rPr lang="en-U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identifies the public authority responsible for issuing the legal resource</a:t>
            </a:r>
          </a:p>
        </p:txBody>
      </p:sp>
      <p:cxnSp>
        <p:nvCxnSpPr>
          <p:cNvPr id="7" name="Conector recto 6">
            <a:extLst>
              <a:ext uri="{FF2B5EF4-FFF2-40B4-BE49-F238E27FC236}">
                <a16:creationId xmlns:a16="http://schemas.microsoft.com/office/drawing/2014/main" id="{4ABBA301-899E-6892-CE38-9221823BEDC0}"/>
              </a:ext>
            </a:extLst>
          </p:cNvPr>
          <p:cNvCxnSpPr>
            <a:cxnSpLocks/>
          </p:cNvCxnSpPr>
          <p:nvPr/>
        </p:nvCxnSpPr>
        <p:spPr>
          <a:xfrm>
            <a:off x="10743082" y="2062157"/>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0971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ee stock photo of lego pieces">
            <a:extLst>
              <a:ext uri="{FF2B5EF4-FFF2-40B4-BE49-F238E27FC236}">
                <a16:creationId xmlns:a16="http://schemas.microsoft.com/office/drawing/2014/main" id="{5F2384F7-1E47-DAEB-A550-4E3E0D35470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53174" t="1" r="1" b="530"/>
          <a:stretch/>
        </p:blipFill>
        <p:spPr bwMode="auto">
          <a:xfrm>
            <a:off x="0" y="0"/>
            <a:ext cx="4842591" cy="6858000"/>
          </a:xfrm>
          <a:prstGeom prst="rect">
            <a:avLst/>
          </a:prstGeom>
          <a:noFill/>
          <a:extLst>
            <a:ext uri="{909E8E84-426E-40DD-AFC4-6F175D3DCCD1}">
              <a14:hiddenFill xmlns:a14="http://schemas.microsoft.com/office/drawing/2010/main">
                <a:solidFill>
                  <a:srgbClr val="FFFFFF"/>
                </a:solidFill>
              </a14:hiddenFill>
            </a:ext>
          </a:extLst>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4894546" y="696200"/>
            <a:ext cx="4842590"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Set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of</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metadata</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
        <p:nvSpPr>
          <p:cNvPr id="2" name="Título 1">
            <a:extLst>
              <a:ext uri="{FF2B5EF4-FFF2-40B4-BE49-F238E27FC236}">
                <a16:creationId xmlns:a16="http://schemas.microsoft.com/office/drawing/2014/main" id="{C24E70DD-5573-2AE6-CFCC-092EC6793BFF}"/>
              </a:ext>
            </a:extLst>
          </p:cNvPr>
          <p:cNvSpPr txBox="1">
            <a:spLocks/>
          </p:cNvSpPr>
          <p:nvPr/>
        </p:nvSpPr>
        <p:spPr>
          <a:xfrm>
            <a:off x="9737136" y="3819861"/>
            <a:ext cx="1979615" cy="882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An “interoperability core”:</a:t>
            </a:r>
          </a:p>
          <a:p>
            <a:pPr algn="r"/>
            <a:r>
              <a:rPr lang="en-U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minimum set of common metadata</a:t>
            </a:r>
          </a:p>
        </p:txBody>
      </p:sp>
      <p:cxnSp>
        <p:nvCxnSpPr>
          <p:cNvPr id="3" name="Conector recto 2">
            <a:extLst>
              <a:ext uri="{FF2B5EF4-FFF2-40B4-BE49-F238E27FC236}">
                <a16:creationId xmlns:a16="http://schemas.microsoft.com/office/drawing/2014/main" id="{10F7E531-1743-8185-A19B-5889CD281E54}"/>
              </a:ext>
            </a:extLst>
          </p:cNvPr>
          <p:cNvCxnSpPr>
            <a:cxnSpLocks/>
          </p:cNvCxnSpPr>
          <p:nvPr/>
        </p:nvCxnSpPr>
        <p:spPr>
          <a:xfrm>
            <a:off x="11003596" y="3746093"/>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Conector recto 6">
            <a:extLst>
              <a:ext uri="{FF2B5EF4-FFF2-40B4-BE49-F238E27FC236}">
                <a16:creationId xmlns:a16="http://schemas.microsoft.com/office/drawing/2014/main" id="{9DAF5D64-029E-90D5-B1C0-BFD5D2AACFF7}"/>
              </a:ext>
            </a:extLst>
          </p:cNvPr>
          <p:cNvCxnSpPr>
            <a:cxnSpLocks/>
          </p:cNvCxnSpPr>
          <p:nvPr/>
        </p:nvCxnSpPr>
        <p:spPr>
          <a:xfrm>
            <a:off x="11051095" y="5188357"/>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1" name="Título 1">
            <a:extLst>
              <a:ext uri="{FF2B5EF4-FFF2-40B4-BE49-F238E27FC236}">
                <a16:creationId xmlns:a16="http://schemas.microsoft.com/office/drawing/2014/main" id="{82D6E3D4-3935-FAC4-911D-3D1AE57BC589}"/>
              </a:ext>
            </a:extLst>
          </p:cNvPr>
          <p:cNvSpPr txBox="1">
            <a:spLocks/>
          </p:cNvSpPr>
          <p:nvPr/>
        </p:nvSpPr>
        <p:spPr>
          <a:xfrm>
            <a:off x="11051095" y="2932070"/>
            <a:ext cx="822239"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02</a:t>
            </a:r>
          </a:p>
        </p:txBody>
      </p:sp>
      <p:pic>
        <p:nvPicPr>
          <p:cNvPr id="8" name="Imagen 7" descr="Icono&#10;&#10;Descripción generada automáticamente">
            <a:extLst>
              <a:ext uri="{FF2B5EF4-FFF2-40B4-BE49-F238E27FC236}">
                <a16:creationId xmlns:a16="http://schemas.microsoft.com/office/drawing/2014/main" id="{CE08E4B1-F8A1-A16E-19AC-6E21E763BB4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5" name="Título 1">
            <a:extLst>
              <a:ext uri="{FF2B5EF4-FFF2-40B4-BE49-F238E27FC236}">
                <a16:creationId xmlns:a16="http://schemas.microsoft.com/office/drawing/2014/main" id="{0D2A3F5C-E8AA-4E33-955A-1D72AF0E8519}"/>
              </a:ext>
            </a:extLst>
          </p:cNvPr>
          <p:cNvSpPr txBox="1">
            <a:spLocks/>
          </p:cNvSpPr>
          <p:nvPr/>
        </p:nvSpPr>
        <p:spPr>
          <a:xfrm>
            <a:off x="9220383" y="5278522"/>
            <a:ext cx="2496368" cy="883278"/>
          </a:xfrm>
          <a:prstGeom prst="rect">
            <a:avLst/>
          </a:prstGeom>
        </p:spPr>
        <p:txBody>
          <a:bodyPr vert="horz" lIns="91440" tIns="45720" rIns="91440" bIns="45720" rtlCol="0" anchor="b">
            <a:normAutofit/>
          </a:bodyPr>
          <a:lstStyle>
            <a:defPPr>
              <a:defRPr lang="es-ES"/>
            </a:defPPr>
            <a:lvl1pPr algn="just">
              <a:lnSpc>
                <a:spcPct val="90000"/>
              </a:lnSpc>
              <a:spcBef>
                <a:spcPct val="0"/>
              </a:spcBef>
              <a:buNone/>
              <a:defRPr>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defRPr>
            </a:lvl1pPr>
          </a:lstStyle>
          <a:p>
            <a:pPr algn="r"/>
            <a:r>
              <a:rPr lang="en-U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Each entity is free to apply the other ELI metadata according to its needs and situations</a:t>
            </a:r>
          </a:p>
        </p:txBody>
      </p:sp>
    </p:spTree>
    <p:extLst>
      <p:ext uri="{BB962C8B-B14F-4D97-AF65-F5344CB8AC3E}">
        <p14:creationId xmlns:p14="http://schemas.microsoft.com/office/powerpoint/2010/main" val="249226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0FF642D-34B3-30F1-33BD-44CA97011A95}"/>
              </a:ext>
            </a:extLst>
          </p:cNvPr>
          <p:cNvPicPr>
            <a:picLocks noChangeAspect="1"/>
          </p:cNvPicPr>
          <p:nvPr/>
        </p:nvPicPr>
        <p:blipFill rotWithShape="1">
          <a:blip r:embed="rId3">
            <a:extLst>
              <a:ext uri="{28A0092B-C50C-407E-A947-70E740481C1C}">
                <a14:useLocalDpi xmlns:a14="http://schemas.microsoft.com/office/drawing/2010/main" val="0"/>
              </a:ext>
            </a:extLst>
          </a:blip>
          <a:srcRect l="40898" t="1036" r="15586" b="-1036"/>
          <a:stretch/>
        </p:blipFill>
        <p:spPr>
          <a:xfrm>
            <a:off x="0" y="0"/>
            <a:ext cx="4527612" cy="6939644"/>
          </a:xfrm>
          <a:prstGeom prst="rect">
            <a:avLst/>
          </a:prstGeom>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5322512" y="1010950"/>
            <a:ext cx="6399902"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Controlled</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vocabulary</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
        <p:nvSpPr>
          <p:cNvPr id="29" name="Título 1">
            <a:extLst>
              <a:ext uri="{FF2B5EF4-FFF2-40B4-BE49-F238E27FC236}">
                <a16:creationId xmlns:a16="http://schemas.microsoft.com/office/drawing/2014/main" id="{DA969077-2CE1-99DD-5CA8-F9477A74C04F}"/>
              </a:ext>
            </a:extLst>
          </p:cNvPr>
          <p:cNvSpPr txBox="1">
            <a:spLocks/>
          </p:cNvSpPr>
          <p:nvPr/>
        </p:nvSpPr>
        <p:spPr>
          <a:xfrm>
            <a:off x="8978809" y="2647211"/>
            <a:ext cx="2576721" cy="196136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n-US" sz="24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eli:jurisdiction</a:t>
            </a:r>
            <a:endParaRPr lang="en-US" sz="24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r"/>
            <a:r>
              <a:rPr lang="en-US" sz="24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eli:type_document</a:t>
            </a:r>
            <a:endParaRPr lang="en-US" sz="24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r"/>
            <a:r>
              <a:rPr lang="en-US" sz="24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eli:version</a:t>
            </a:r>
            <a:endParaRPr lang="en-US" sz="24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algn="r"/>
            <a:r>
              <a:rPr lang="en-US" sz="24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eli:language</a:t>
            </a:r>
            <a:endParaRPr lang="en-US" sz="24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31" name="Conector recto 30">
            <a:extLst>
              <a:ext uri="{FF2B5EF4-FFF2-40B4-BE49-F238E27FC236}">
                <a16:creationId xmlns:a16="http://schemas.microsoft.com/office/drawing/2014/main" id="{2B95AD05-D061-F1AE-6317-82227F0870A2}"/>
              </a:ext>
            </a:extLst>
          </p:cNvPr>
          <p:cNvCxnSpPr/>
          <p:nvPr/>
        </p:nvCxnSpPr>
        <p:spPr>
          <a:xfrm>
            <a:off x="10777488" y="3053632"/>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 name="Imagen 1" descr="Icono&#10;&#10;Descripción generada automáticamente">
            <a:extLst>
              <a:ext uri="{FF2B5EF4-FFF2-40B4-BE49-F238E27FC236}">
                <a16:creationId xmlns:a16="http://schemas.microsoft.com/office/drawing/2014/main" id="{961DF528-50BA-1EDB-E251-7A856E7EE69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3" name="Título 1">
            <a:extLst>
              <a:ext uri="{FF2B5EF4-FFF2-40B4-BE49-F238E27FC236}">
                <a16:creationId xmlns:a16="http://schemas.microsoft.com/office/drawing/2014/main" id="{349FEC83-76C0-115C-58CF-F9BB4490D297}"/>
              </a:ext>
            </a:extLst>
          </p:cNvPr>
          <p:cNvSpPr txBox="1">
            <a:spLocks/>
          </p:cNvSpPr>
          <p:nvPr/>
        </p:nvSpPr>
        <p:spPr>
          <a:xfrm>
            <a:off x="10900175" y="2346144"/>
            <a:ext cx="822239"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03</a:t>
            </a:r>
          </a:p>
        </p:txBody>
      </p:sp>
    </p:spTree>
    <p:extLst>
      <p:ext uri="{BB962C8B-B14F-4D97-AF65-F5344CB8AC3E}">
        <p14:creationId xmlns:p14="http://schemas.microsoft.com/office/powerpoint/2010/main" val="18669533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hlinkClick r:id="rId3"/>
            <a:extLst>
              <a:ext uri="{FF2B5EF4-FFF2-40B4-BE49-F238E27FC236}">
                <a16:creationId xmlns:a16="http://schemas.microsoft.com/office/drawing/2014/main" id="{5257797A-199A-0415-AB1F-E16FF62A16D9}"/>
              </a:ext>
            </a:extLst>
          </p:cNvPr>
          <p:cNvPicPr>
            <a:picLocks noChangeAspect="1"/>
          </p:cNvPicPr>
          <p:nvPr/>
        </p:nvPicPr>
        <p:blipFill>
          <a:blip r:embed="rId4"/>
          <a:stretch>
            <a:fillRect/>
          </a:stretch>
        </p:blipFill>
        <p:spPr>
          <a:xfrm>
            <a:off x="0" y="0"/>
            <a:ext cx="9042226" cy="6858000"/>
          </a:xfrm>
          <a:prstGeom prst="rect">
            <a:avLst/>
          </a:prstGeom>
          <a:effectLst>
            <a:softEdge rad="12700"/>
          </a:effectLst>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8539610" y="1255057"/>
            <a:ext cx="3240013" cy="342451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s-ES" sz="72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National</a:t>
            </a:r>
            <a:r>
              <a:rPr lang="es-ES" sz="72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Eli </a:t>
            </a:r>
            <a:r>
              <a:rPr lang="es-ES" sz="72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Registry</a:t>
            </a:r>
            <a:endParaRPr lang="es-ES" sz="72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367346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Banca de metal en el parque&#10;&#10;Descripción generada automáticamente">
            <a:extLst>
              <a:ext uri="{FF2B5EF4-FFF2-40B4-BE49-F238E27FC236}">
                <a16:creationId xmlns:a16="http://schemas.microsoft.com/office/drawing/2014/main" id="{97D438E7-0A43-A08C-91D7-9C9CDF6353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9" y="0"/>
            <a:ext cx="6060135" cy="4081557"/>
          </a:xfrm>
          <a:prstGeom prst="rect">
            <a:avLst/>
          </a:prstGeom>
        </p:spPr>
      </p:pic>
      <p:sp>
        <p:nvSpPr>
          <p:cNvPr id="5" name="Título 1">
            <a:extLst>
              <a:ext uri="{FF2B5EF4-FFF2-40B4-BE49-F238E27FC236}">
                <a16:creationId xmlns:a16="http://schemas.microsoft.com/office/drawing/2014/main" id="{9D3DFE3E-C0B3-457D-EDA9-5C7ECAA19A13}"/>
              </a:ext>
            </a:extLst>
          </p:cNvPr>
          <p:cNvSpPr txBox="1">
            <a:spLocks/>
          </p:cNvSpPr>
          <p:nvPr/>
        </p:nvSpPr>
        <p:spPr>
          <a:xfrm>
            <a:off x="8217847" y="944337"/>
            <a:ext cx="1979615" cy="77714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Problem</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7" name="Conector recto 6">
            <a:extLst>
              <a:ext uri="{FF2B5EF4-FFF2-40B4-BE49-F238E27FC236}">
                <a16:creationId xmlns:a16="http://schemas.microsoft.com/office/drawing/2014/main" id="{4167FFEB-0C83-BB7B-421F-88104E08D3A0}"/>
              </a:ext>
            </a:extLst>
          </p:cNvPr>
          <p:cNvCxnSpPr>
            <a:cxnSpLocks/>
          </p:cNvCxnSpPr>
          <p:nvPr/>
        </p:nvCxnSpPr>
        <p:spPr>
          <a:xfrm>
            <a:off x="8932885" y="1161402"/>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ítulo 1">
            <a:extLst>
              <a:ext uri="{FF2B5EF4-FFF2-40B4-BE49-F238E27FC236}">
                <a16:creationId xmlns:a16="http://schemas.microsoft.com/office/drawing/2014/main" id="{F657E6A9-668E-2410-F9CE-D1BCB7AB5AE3}"/>
              </a:ext>
            </a:extLst>
          </p:cNvPr>
          <p:cNvSpPr txBox="1">
            <a:spLocks/>
          </p:cNvSpPr>
          <p:nvPr/>
        </p:nvSpPr>
        <p:spPr>
          <a:xfrm>
            <a:off x="8858385" y="384262"/>
            <a:ext cx="878381"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01</a:t>
            </a:r>
          </a:p>
        </p:txBody>
      </p:sp>
      <p:sp>
        <p:nvSpPr>
          <p:cNvPr id="10" name="Título 1">
            <a:extLst>
              <a:ext uri="{FF2B5EF4-FFF2-40B4-BE49-F238E27FC236}">
                <a16:creationId xmlns:a16="http://schemas.microsoft.com/office/drawing/2014/main" id="{F03261BB-3080-DD93-BD84-1EF318F1E477}"/>
              </a:ext>
            </a:extLst>
          </p:cNvPr>
          <p:cNvSpPr txBox="1">
            <a:spLocks/>
          </p:cNvSpPr>
          <p:nvPr/>
        </p:nvSpPr>
        <p:spPr>
          <a:xfrm>
            <a:off x="8215175" y="3044891"/>
            <a:ext cx="1979615" cy="6018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Solution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design</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11" name="Conector recto 10">
            <a:extLst>
              <a:ext uri="{FF2B5EF4-FFF2-40B4-BE49-F238E27FC236}">
                <a16:creationId xmlns:a16="http://schemas.microsoft.com/office/drawing/2014/main" id="{CE8BD934-B6E5-4FBD-3F7D-C6F7877271BA}"/>
              </a:ext>
            </a:extLst>
          </p:cNvPr>
          <p:cNvCxnSpPr>
            <a:cxnSpLocks/>
          </p:cNvCxnSpPr>
          <p:nvPr/>
        </p:nvCxnSpPr>
        <p:spPr>
          <a:xfrm>
            <a:off x="8930213" y="3044891"/>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ítulo 1">
            <a:extLst>
              <a:ext uri="{FF2B5EF4-FFF2-40B4-BE49-F238E27FC236}">
                <a16:creationId xmlns:a16="http://schemas.microsoft.com/office/drawing/2014/main" id="{87D418E9-5AAE-97D9-FE13-BABCCB04CDB7}"/>
              </a:ext>
            </a:extLst>
          </p:cNvPr>
          <p:cNvSpPr txBox="1">
            <a:spLocks/>
          </p:cNvSpPr>
          <p:nvPr/>
        </p:nvSpPr>
        <p:spPr>
          <a:xfrm>
            <a:off x="8895087" y="2267751"/>
            <a:ext cx="619792"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02</a:t>
            </a:r>
          </a:p>
        </p:txBody>
      </p:sp>
      <p:pic>
        <p:nvPicPr>
          <p:cNvPr id="2" name="Imagen 1" descr="Icono&#10;&#10;Descripción generada automáticamente">
            <a:extLst>
              <a:ext uri="{FF2B5EF4-FFF2-40B4-BE49-F238E27FC236}">
                <a16:creationId xmlns:a16="http://schemas.microsoft.com/office/drawing/2014/main" id="{9724F86A-F270-F6F4-2121-0B6ED9E8BBF5}"/>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4" name="Título 1">
            <a:extLst>
              <a:ext uri="{FF2B5EF4-FFF2-40B4-BE49-F238E27FC236}">
                <a16:creationId xmlns:a16="http://schemas.microsoft.com/office/drawing/2014/main" id="{B8DFB818-82A3-E9A2-7F22-59F11B907304}"/>
              </a:ext>
            </a:extLst>
          </p:cNvPr>
          <p:cNvSpPr txBox="1">
            <a:spLocks/>
          </p:cNvSpPr>
          <p:nvPr/>
        </p:nvSpPr>
        <p:spPr>
          <a:xfrm>
            <a:off x="8215175" y="4970121"/>
            <a:ext cx="1979615" cy="60181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Implementation</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6" name="Conector recto 5">
            <a:extLst>
              <a:ext uri="{FF2B5EF4-FFF2-40B4-BE49-F238E27FC236}">
                <a16:creationId xmlns:a16="http://schemas.microsoft.com/office/drawing/2014/main" id="{E964D5D0-B3FC-B8E2-90D9-ED8D95CD7590}"/>
              </a:ext>
            </a:extLst>
          </p:cNvPr>
          <p:cNvCxnSpPr>
            <a:cxnSpLocks/>
          </p:cNvCxnSpPr>
          <p:nvPr/>
        </p:nvCxnSpPr>
        <p:spPr>
          <a:xfrm>
            <a:off x="8930213" y="4970121"/>
            <a:ext cx="54954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8" name="Título 1">
            <a:extLst>
              <a:ext uri="{FF2B5EF4-FFF2-40B4-BE49-F238E27FC236}">
                <a16:creationId xmlns:a16="http://schemas.microsoft.com/office/drawing/2014/main" id="{3AA9CC62-39AB-CCD3-8183-0992AA29131C}"/>
              </a:ext>
            </a:extLst>
          </p:cNvPr>
          <p:cNvSpPr txBox="1">
            <a:spLocks/>
          </p:cNvSpPr>
          <p:nvPr/>
        </p:nvSpPr>
        <p:spPr>
          <a:xfrm>
            <a:off x="8895087" y="4192981"/>
            <a:ext cx="619792" cy="77714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4800" dirty="0">
                <a:solidFill>
                  <a:schemeClr val="bg1">
                    <a:lumMod val="75000"/>
                  </a:schemeClr>
                </a:solidFill>
                <a:latin typeface="Rockwell Nova Cond Light" panose="02060306020205020403" pitchFamily="18" charset="0"/>
                <a:ea typeface="MingLiU" panose="020B0604030504040204" pitchFamily="49" charset="-120"/>
                <a:cs typeface="Frank Ruhl Hofshi" panose="00000500000000000000" pitchFamily="50" charset="-79"/>
              </a:rPr>
              <a:t>03</a:t>
            </a:r>
          </a:p>
        </p:txBody>
      </p:sp>
    </p:spTree>
    <p:extLst>
      <p:ext uri="{BB962C8B-B14F-4D97-AF65-F5344CB8AC3E}">
        <p14:creationId xmlns:p14="http://schemas.microsoft.com/office/powerpoint/2010/main" val="9660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4"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ítulo 1">
            <a:extLst>
              <a:ext uri="{FF2B5EF4-FFF2-40B4-BE49-F238E27FC236}">
                <a16:creationId xmlns:a16="http://schemas.microsoft.com/office/drawing/2014/main" id="{0024F47A-F731-EE68-44BD-F28648842591}"/>
              </a:ext>
            </a:extLst>
          </p:cNvPr>
          <p:cNvSpPr txBox="1">
            <a:spLocks/>
          </p:cNvSpPr>
          <p:nvPr/>
        </p:nvSpPr>
        <p:spPr>
          <a:xfrm>
            <a:off x="578983" y="870090"/>
            <a:ext cx="6399902"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Eli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territory</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9" name="Imagen 8">
            <a:extLst>
              <a:ext uri="{FF2B5EF4-FFF2-40B4-BE49-F238E27FC236}">
                <a16:creationId xmlns:a16="http://schemas.microsoft.com/office/drawing/2014/main" id="{B226EDE6-05C6-3F0F-A046-C668F10D5D17}"/>
              </a:ext>
            </a:extLst>
          </p:cNvPr>
          <p:cNvPicPr>
            <a:picLocks noChangeAspect="1"/>
          </p:cNvPicPr>
          <p:nvPr/>
        </p:nvPicPr>
        <p:blipFill rotWithShape="1">
          <a:blip r:embed="rId3"/>
          <a:srcRect l="11294" t="87507" r="70348" b="-615"/>
          <a:stretch/>
        </p:blipFill>
        <p:spPr>
          <a:xfrm>
            <a:off x="6637567" y="5155123"/>
            <a:ext cx="2118606" cy="884641"/>
          </a:xfrm>
          <a:prstGeom prst="rect">
            <a:avLst/>
          </a:prstGeom>
        </p:spPr>
      </p:pic>
      <p:pic>
        <p:nvPicPr>
          <p:cNvPr id="11" name="Imagen 10">
            <a:extLst>
              <a:ext uri="{FF2B5EF4-FFF2-40B4-BE49-F238E27FC236}">
                <a16:creationId xmlns:a16="http://schemas.microsoft.com/office/drawing/2014/main" id="{BD45E18D-F26A-4A07-7243-7813D28172CC}"/>
              </a:ext>
            </a:extLst>
          </p:cNvPr>
          <p:cNvPicPr>
            <a:picLocks noChangeAspect="1"/>
          </p:cNvPicPr>
          <p:nvPr/>
        </p:nvPicPr>
        <p:blipFill rotWithShape="1">
          <a:blip r:embed="rId4"/>
          <a:srcRect l="91613" t="42517" b="50251"/>
          <a:stretch/>
        </p:blipFill>
        <p:spPr>
          <a:xfrm>
            <a:off x="9324754" y="3005966"/>
            <a:ext cx="1656925" cy="835479"/>
          </a:xfrm>
          <a:prstGeom prst="rect">
            <a:avLst/>
          </a:prstGeom>
        </p:spPr>
      </p:pic>
      <p:pic>
        <p:nvPicPr>
          <p:cNvPr id="12" name="Imagen 11">
            <a:extLst>
              <a:ext uri="{FF2B5EF4-FFF2-40B4-BE49-F238E27FC236}">
                <a16:creationId xmlns:a16="http://schemas.microsoft.com/office/drawing/2014/main" id="{128EE4FB-B1F1-5537-93D7-E7301F2F772B}"/>
              </a:ext>
            </a:extLst>
          </p:cNvPr>
          <p:cNvPicPr>
            <a:picLocks noChangeAspect="1"/>
          </p:cNvPicPr>
          <p:nvPr/>
        </p:nvPicPr>
        <p:blipFill rotWithShape="1">
          <a:blip r:embed="rId4"/>
          <a:srcRect l="91613" t="53634" b="42596"/>
          <a:stretch/>
        </p:blipFill>
        <p:spPr>
          <a:xfrm>
            <a:off x="9324754" y="3841445"/>
            <a:ext cx="1656925" cy="435578"/>
          </a:xfrm>
          <a:prstGeom prst="rect">
            <a:avLst/>
          </a:prstGeom>
        </p:spPr>
      </p:pic>
      <p:pic>
        <p:nvPicPr>
          <p:cNvPr id="2" name="Imagen 1" descr="Icono&#10;&#10;Descripción generada automáticamente">
            <a:extLst>
              <a:ext uri="{FF2B5EF4-FFF2-40B4-BE49-F238E27FC236}">
                <a16:creationId xmlns:a16="http://schemas.microsoft.com/office/drawing/2014/main" id="{6CD458D9-CBEB-799D-42BE-DB2CA99CCB0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mc:AlternateContent xmlns:mc="http://schemas.openxmlformats.org/markup-compatibility/2006" xmlns:p14="http://schemas.microsoft.com/office/powerpoint/2010/main">
        <mc:Choice Requires="p14">
          <p:contentPart p14:bwMode="auto" r:id="rId7">
            <p14:nvContentPartPr>
              <p14:cNvPr id="4" name="Entrada de lápiz 3">
                <a:extLst>
                  <a:ext uri="{FF2B5EF4-FFF2-40B4-BE49-F238E27FC236}">
                    <a16:creationId xmlns:a16="http://schemas.microsoft.com/office/drawing/2014/main" id="{8292D6CF-A455-2551-8D18-D2C23D6506EC}"/>
                  </a:ext>
                </a:extLst>
              </p14:cNvPr>
              <p14:cNvContentPartPr/>
              <p14:nvPr/>
            </p14:nvContentPartPr>
            <p14:xfrm>
              <a:off x="4564649" y="5246969"/>
              <a:ext cx="445320" cy="385920"/>
            </p14:xfrm>
          </p:contentPart>
        </mc:Choice>
        <mc:Fallback xmlns="">
          <p:pic>
            <p:nvPicPr>
              <p:cNvPr id="4" name="Entrada de lápiz 3">
                <a:extLst>
                  <a:ext uri="{FF2B5EF4-FFF2-40B4-BE49-F238E27FC236}">
                    <a16:creationId xmlns:a16="http://schemas.microsoft.com/office/drawing/2014/main" id="{8292D6CF-A455-2551-8D18-D2C23D6506EC}"/>
                  </a:ext>
                </a:extLst>
              </p:cNvPr>
              <p:cNvPicPr/>
              <p:nvPr/>
            </p:nvPicPr>
            <p:blipFill>
              <a:blip r:embed="rId8"/>
              <a:stretch>
                <a:fillRect/>
              </a:stretch>
            </p:blipFill>
            <p:spPr>
              <a:xfrm>
                <a:off x="4563209" y="5245529"/>
                <a:ext cx="448200" cy="388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Entrada de lápiz 4">
                <a:extLst>
                  <a:ext uri="{FF2B5EF4-FFF2-40B4-BE49-F238E27FC236}">
                    <a16:creationId xmlns:a16="http://schemas.microsoft.com/office/drawing/2014/main" id="{95350AFD-D911-6EEC-4002-CFB12BB47276}"/>
                  </a:ext>
                </a:extLst>
              </p14:cNvPr>
              <p14:cNvContentPartPr/>
              <p14:nvPr/>
            </p14:nvContentPartPr>
            <p14:xfrm rot="308266">
              <a:off x="5021195" y="5276048"/>
              <a:ext cx="879246" cy="290160"/>
            </p14:xfrm>
          </p:contentPart>
        </mc:Choice>
        <mc:Fallback xmlns="">
          <p:pic>
            <p:nvPicPr>
              <p:cNvPr id="5" name="Entrada de lápiz 4">
                <a:extLst>
                  <a:ext uri="{FF2B5EF4-FFF2-40B4-BE49-F238E27FC236}">
                    <a16:creationId xmlns:a16="http://schemas.microsoft.com/office/drawing/2014/main" id="{95350AFD-D911-6EEC-4002-CFB12BB47276}"/>
                  </a:ext>
                </a:extLst>
              </p:cNvPr>
              <p:cNvPicPr/>
              <p:nvPr/>
            </p:nvPicPr>
            <p:blipFill>
              <a:blip r:embed="rId10"/>
              <a:stretch>
                <a:fillRect/>
              </a:stretch>
            </p:blipFill>
            <p:spPr>
              <a:xfrm rot="308266">
                <a:off x="5019755" y="5274608"/>
                <a:ext cx="882125"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6" name="Entrada de lápiz 5">
                <a:extLst>
                  <a:ext uri="{FF2B5EF4-FFF2-40B4-BE49-F238E27FC236}">
                    <a16:creationId xmlns:a16="http://schemas.microsoft.com/office/drawing/2014/main" id="{8CD8835B-AD2A-A804-B231-FB0119D8D0C6}"/>
                  </a:ext>
                </a:extLst>
              </p14:cNvPr>
              <p14:cNvContentPartPr/>
              <p14:nvPr/>
            </p14:nvContentPartPr>
            <p14:xfrm>
              <a:off x="5896920" y="5514102"/>
              <a:ext cx="398160" cy="96480"/>
            </p14:xfrm>
          </p:contentPart>
        </mc:Choice>
        <mc:Fallback xmlns="">
          <p:pic>
            <p:nvPicPr>
              <p:cNvPr id="6" name="Entrada de lápiz 5">
                <a:extLst>
                  <a:ext uri="{FF2B5EF4-FFF2-40B4-BE49-F238E27FC236}">
                    <a16:creationId xmlns:a16="http://schemas.microsoft.com/office/drawing/2014/main" id="{8CD8835B-AD2A-A804-B231-FB0119D8D0C6}"/>
                  </a:ext>
                </a:extLst>
              </p:cNvPr>
              <p:cNvPicPr/>
              <p:nvPr/>
            </p:nvPicPr>
            <p:blipFill>
              <a:blip r:embed="rId12"/>
              <a:stretch>
                <a:fillRect/>
              </a:stretch>
            </p:blipFill>
            <p:spPr>
              <a:xfrm>
                <a:off x="5895480" y="5512662"/>
                <a:ext cx="401040" cy="99000"/>
              </a:xfrm>
              <a:prstGeom prst="rect">
                <a:avLst/>
              </a:prstGeom>
            </p:spPr>
          </p:pic>
        </mc:Fallback>
      </mc:AlternateContent>
      <mc:AlternateContent xmlns:mc="http://schemas.openxmlformats.org/markup-compatibility/2006" xmlns:cx6="http://schemas.microsoft.com/office/drawing/2016/5/12/chartex">
        <mc:Choice Requires="cx6">
          <p:graphicFrame>
            <p:nvGraphicFramePr>
              <p:cNvPr id="3" name="Gráfico 2">
                <a:extLst>
                  <a:ext uri="{FF2B5EF4-FFF2-40B4-BE49-F238E27FC236}">
                    <a16:creationId xmlns:a16="http://schemas.microsoft.com/office/drawing/2014/main" id="{D95FE193-54F2-4EF1-A876-0A2CF9BC4C67}"/>
                  </a:ext>
                </a:extLst>
              </p:cNvPr>
              <p:cNvGraphicFramePr/>
              <p:nvPr>
                <p:extLst>
                  <p:ext uri="{D42A27DB-BD31-4B8C-83A1-F6EECF244321}">
                    <p14:modId xmlns:p14="http://schemas.microsoft.com/office/powerpoint/2010/main" val="3240875501"/>
                  </p:ext>
                </p:extLst>
              </p:nvPr>
            </p:nvGraphicFramePr>
            <p:xfrm>
              <a:off x="-228600" y="1614282"/>
              <a:ext cx="8720208" cy="7245961"/>
            </p:xfrm>
            <a:graphic>
              <a:graphicData uri="http://schemas.microsoft.com/office/drawing/2014/chartex">
                <cx:chart xmlns:cx="http://schemas.microsoft.com/office/drawing/2014/chartex" xmlns:r="http://schemas.openxmlformats.org/officeDocument/2006/relationships" r:id="rId13"/>
              </a:graphicData>
            </a:graphic>
          </p:graphicFrame>
        </mc:Choice>
        <mc:Fallback xmlns="">
          <p:pic>
            <p:nvPicPr>
              <p:cNvPr id="3" name="Gráfico 2">
                <a:extLst>
                  <a:ext uri="{FF2B5EF4-FFF2-40B4-BE49-F238E27FC236}">
                    <a16:creationId xmlns:a16="http://schemas.microsoft.com/office/drawing/2014/main" id="{D95FE193-54F2-4EF1-A876-0A2CF9BC4C67}"/>
                  </a:ext>
                </a:extLst>
              </p:cNvPr>
              <p:cNvPicPr>
                <a:picLocks noGrp="1" noRot="1" noChangeAspect="1" noMove="1" noResize="1" noEditPoints="1" noAdjustHandles="1" noChangeArrowheads="1" noChangeShapeType="1"/>
              </p:cNvPicPr>
              <p:nvPr/>
            </p:nvPicPr>
            <p:blipFill>
              <a:blip r:embed="rId14"/>
              <a:stretch>
                <a:fillRect/>
              </a:stretch>
            </p:blipFill>
            <p:spPr>
              <a:xfrm>
                <a:off x="-228600" y="1614282"/>
                <a:ext cx="8720208" cy="7245961"/>
              </a:xfrm>
              <a:prstGeom prst="rect">
                <a:avLst/>
              </a:prstGeom>
            </p:spPr>
          </p:pic>
        </mc:Fallback>
      </mc:AlternateContent>
    </p:spTree>
    <p:extLst>
      <p:ext uri="{BB962C8B-B14F-4D97-AF65-F5344CB8AC3E}">
        <p14:creationId xmlns:p14="http://schemas.microsoft.com/office/powerpoint/2010/main" val="32765221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agen 1" descr="Icono&#10;&#10;Descripción generada automáticamente">
            <a:extLst>
              <a:ext uri="{FF2B5EF4-FFF2-40B4-BE49-F238E27FC236}">
                <a16:creationId xmlns:a16="http://schemas.microsoft.com/office/drawing/2014/main" id="{B15A5C07-C8ED-1BEF-5160-87017D2C73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pic>
        <p:nvPicPr>
          <p:cNvPr id="13" name="Imagen 12">
            <a:extLst>
              <a:ext uri="{FF2B5EF4-FFF2-40B4-BE49-F238E27FC236}">
                <a16:creationId xmlns:a16="http://schemas.microsoft.com/office/drawing/2014/main" id="{C7B7200A-A3CE-7026-0393-41779A064FE0}"/>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l="5615" t="1972" r="5477" b="10507"/>
          <a:stretch/>
        </p:blipFill>
        <p:spPr>
          <a:xfrm rot="10800000">
            <a:off x="3704936" y="1271464"/>
            <a:ext cx="5363737" cy="3952750"/>
          </a:xfrm>
          <a:prstGeom prst="rect">
            <a:avLst/>
          </a:prstGeom>
          <a:effectLst>
            <a:softEdge rad="31750"/>
          </a:effectLst>
        </p:spPr>
      </p:pic>
    </p:spTree>
    <p:extLst>
      <p:ext uri="{BB962C8B-B14F-4D97-AF65-F5344CB8AC3E}">
        <p14:creationId xmlns:p14="http://schemas.microsoft.com/office/powerpoint/2010/main" val="21803797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85000"/>
            <a:alpha val="64000"/>
          </a:schemeClr>
        </a:solidFill>
        <a:effectLst/>
      </p:bgPr>
    </p:bg>
    <p:spTree>
      <p:nvGrpSpPr>
        <p:cNvPr id="1" name=""/>
        <p:cNvGrpSpPr/>
        <p:nvPr/>
      </p:nvGrpSpPr>
      <p:grpSpPr>
        <a:xfrm>
          <a:off x="0" y="0"/>
          <a:ext cx="0" cy="0"/>
          <a:chOff x="0" y="0"/>
          <a:chExt cx="0" cy="0"/>
        </a:xfrm>
      </p:grpSpPr>
      <p:pic>
        <p:nvPicPr>
          <p:cNvPr id="2" name="Imagen 1" descr="Icono&#10;&#10;Descripción generada automáticamente">
            <a:extLst>
              <a:ext uri="{FF2B5EF4-FFF2-40B4-BE49-F238E27FC236}">
                <a16:creationId xmlns:a16="http://schemas.microsoft.com/office/drawing/2014/main" id="{C67DC185-B70A-4A92-2ADB-BE6BC0EFB24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mc:AlternateContent xmlns:mc="http://schemas.openxmlformats.org/markup-compatibility/2006" xmlns:p14="http://schemas.microsoft.com/office/powerpoint/2010/main">
        <mc:Choice Requires="p14">
          <p:contentPart p14:bwMode="auto" r:id="rId5">
            <p14:nvContentPartPr>
              <p14:cNvPr id="20" name="Entrada de lápiz 19">
                <a:extLst>
                  <a:ext uri="{FF2B5EF4-FFF2-40B4-BE49-F238E27FC236}">
                    <a16:creationId xmlns:a16="http://schemas.microsoft.com/office/drawing/2014/main" id="{F751AA65-00B4-C6AA-30C7-18E99D2EB81C}"/>
                  </a:ext>
                </a:extLst>
              </p14:cNvPr>
              <p14:cNvContentPartPr/>
              <p14:nvPr/>
            </p14:nvContentPartPr>
            <p14:xfrm>
              <a:off x="-1756674" y="877080"/>
              <a:ext cx="5479941" cy="4113880"/>
            </p14:xfrm>
          </p:contentPart>
        </mc:Choice>
        <mc:Fallback xmlns="">
          <p:pic>
            <p:nvPicPr>
              <p:cNvPr id="20" name="Entrada de lápiz 19">
                <a:extLst>
                  <a:ext uri="{FF2B5EF4-FFF2-40B4-BE49-F238E27FC236}">
                    <a16:creationId xmlns:a16="http://schemas.microsoft.com/office/drawing/2014/main" id="{F751AA65-00B4-C6AA-30C7-18E99D2EB81C}"/>
                  </a:ext>
                </a:extLst>
              </p:cNvPr>
              <p:cNvPicPr/>
              <p:nvPr/>
            </p:nvPicPr>
            <p:blipFill>
              <a:blip r:embed="rId6"/>
              <a:stretch>
                <a:fillRect/>
              </a:stretch>
            </p:blipFill>
            <p:spPr>
              <a:xfrm>
                <a:off x="-1765674" y="868079"/>
                <a:ext cx="5497581" cy="4131522"/>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8" name="Entrada de lápiz 27">
                <a:extLst>
                  <a:ext uri="{FF2B5EF4-FFF2-40B4-BE49-F238E27FC236}">
                    <a16:creationId xmlns:a16="http://schemas.microsoft.com/office/drawing/2014/main" id="{F587DCC4-E84E-5A43-C8F4-401FA82C449C}"/>
                  </a:ext>
                </a:extLst>
              </p14:cNvPr>
              <p14:cNvContentPartPr/>
              <p14:nvPr/>
            </p14:nvContentPartPr>
            <p14:xfrm>
              <a:off x="4245068" y="3137219"/>
              <a:ext cx="2721600" cy="583560"/>
            </p14:xfrm>
          </p:contentPart>
        </mc:Choice>
        <mc:Fallback xmlns="">
          <p:pic>
            <p:nvPicPr>
              <p:cNvPr id="28" name="Entrada de lápiz 27">
                <a:extLst>
                  <a:ext uri="{FF2B5EF4-FFF2-40B4-BE49-F238E27FC236}">
                    <a16:creationId xmlns:a16="http://schemas.microsoft.com/office/drawing/2014/main" id="{F587DCC4-E84E-5A43-C8F4-401FA82C449C}"/>
                  </a:ext>
                </a:extLst>
              </p:cNvPr>
              <p:cNvPicPr/>
              <p:nvPr/>
            </p:nvPicPr>
            <p:blipFill>
              <a:blip r:embed="rId8"/>
              <a:stretch>
                <a:fillRect/>
              </a:stretch>
            </p:blipFill>
            <p:spPr>
              <a:xfrm>
                <a:off x="4236068" y="3128219"/>
                <a:ext cx="2739240" cy="601200"/>
              </a:xfrm>
              <a:prstGeom prst="rect">
                <a:avLst/>
              </a:prstGeom>
            </p:spPr>
          </p:pic>
        </mc:Fallback>
      </mc:AlternateContent>
      <p:pic>
        <p:nvPicPr>
          <p:cNvPr id="3" name="Imagen 2" descr="Diagrama&#10;&#10;Descripción generada automáticamente">
            <a:extLst>
              <a:ext uri="{FF2B5EF4-FFF2-40B4-BE49-F238E27FC236}">
                <a16:creationId xmlns:a16="http://schemas.microsoft.com/office/drawing/2014/main" id="{DB5CF1DA-BE73-3495-DBDA-B658AAD474C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7383363" y="0"/>
            <a:ext cx="4808637" cy="6858000"/>
          </a:xfrm>
          <a:prstGeom prst="rect">
            <a:avLst/>
          </a:prstGeom>
          <a:ln>
            <a:noFill/>
          </a:ln>
          <a:effectLst>
            <a:softEdge rad="12700"/>
          </a:effectLst>
        </p:spPr>
      </p:pic>
      <p:sp>
        <p:nvSpPr>
          <p:cNvPr id="4" name="Título 1">
            <a:extLst>
              <a:ext uri="{FF2B5EF4-FFF2-40B4-BE49-F238E27FC236}">
                <a16:creationId xmlns:a16="http://schemas.microsoft.com/office/drawing/2014/main" id="{13A3ABB5-C242-3099-2C6E-9AF32CDF1B67}"/>
              </a:ext>
            </a:extLst>
          </p:cNvPr>
          <p:cNvSpPr txBox="1">
            <a:spLocks/>
          </p:cNvSpPr>
          <p:nvPr/>
        </p:nvSpPr>
        <p:spPr>
          <a:xfrm>
            <a:off x="4245068" y="644343"/>
            <a:ext cx="2394856"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Result</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356660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BF5BDA72-50C2-7AC8-2F20-8F0D75198E1C}"/>
              </a:ext>
            </a:extLst>
          </p:cNvPr>
          <p:cNvCxnSpPr/>
          <p:nvPr/>
        </p:nvCxnSpPr>
        <p:spPr>
          <a:xfrm>
            <a:off x="5271951" y="2707102"/>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ítulo 1">
            <a:extLst>
              <a:ext uri="{FF2B5EF4-FFF2-40B4-BE49-F238E27FC236}">
                <a16:creationId xmlns:a16="http://schemas.microsoft.com/office/drawing/2014/main" id="{3094B2C3-FF9C-2749-30D6-1E07A14A5095}"/>
              </a:ext>
            </a:extLst>
          </p:cNvPr>
          <p:cNvSpPr txBox="1">
            <a:spLocks/>
          </p:cNvSpPr>
          <p:nvPr/>
        </p:nvSpPr>
        <p:spPr>
          <a:xfrm>
            <a:off x="7151122" y="928630"/>
            <a:ext cx="4290679"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Results</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4" name="Imagen 3" descr="Icono&#10;&#10;Descripción generada automáticamente">
            <a:extLst>
              <a:ext uri="{FF2B5EF4-FFF2-40B4-BE49-F238E27FC236}">
                <a16:creationId xmlns:a16="http://schemas.microsoft.com/office/drawing/2014/main" id="{0B047E94-EE8B-0003-6F81-3A72DFF4850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pic>
        <p:nvPicPr>
          <p:cNvPr id="3" name="Imagen 2">
            <a:extLst>
              <a:ext uri="{FF2B5EF4-FFF2-40B4-BE49-F238E27FC236}">
                <a16:creationId xmlns:a16="http://schemas.microsoft.com/office/drawing/2014/main" id="{9C5454CF-C262-67FC-5B26-D00579E1F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6858000"/>
          </a:xfrm>
          <a:prstGeom prst="rect">
            <a:avLst/>
          </a:prstGeom>
        </p:spPr>
      </p:pic>
      <p:sp>
        <p:nvSpPr>
          <p:cNvPr id="2" name="Título 1">
            <a:extLst>
              <a:ext uri="{FF2B5EF4-FFF2-40B4-BE49-F238E27FC236}">
                <a16:creationId xmlns:a16="http://schemas.microsoft.com/office/drawing/2014/main" id="{ADB1DEDF-C058-9DB0-6AC6-5CFD5CF7FE31}"/>
              </a:ext>
            </a:extLst>
          </p:cNvPr>
          <p:cNvSpPr txBox="1">
            <a:spLocks/>
          </p:cNvSpPr>
          <p:nvPr/>
        </p:nvSpPr>
        <p:spPr>
          <a:xfrm>
            <a:off x="5171507" y="4310869"/>
            <a:ext cx="2223108" cy="39400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4.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Improving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utility</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for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reusers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5" name="Título 1">
            <a:extLst>
              <a:ext uri="{FF2B5EF4-FFF2-40B4-BE49-F238E27FC236}">
                <a16:creationId xmlns:a16="http://schemas.microsoft.com/office/drawing/2014/main" id="{A3EBC7EA-8A85-599D-809D-987961390033}"/>
              </a:ext>
            </a:extLst>
          </p:cNvPr>
          <p:cNvSpPr txBox="1">
            <a:spLocks/>
          </p:cNvSpPr>
          <p:nvPr/>
        </p:nvSpPr>
        <p:spPr>
          <a:xfrm>
            <a:off x="5171507" y="4810311"/>
            <a:ext cx="3681355" cy="394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5.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Opening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bigger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possibilities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for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metasearch</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engines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6" name="Título 1">
            <a:extLst>
              <a:ext uri="{FF2B5EF4-FFF2-40B4-BE49-F238E27FC236}">
                <a16:creationId xmlns:a16="http://schemas.microsoft.com/office/drawing/2014/main" id="{C41D44B9-ABF2-E36F-1D37-27AFECA10B27}"/>
              </a:ext>
            </a:extLst>
          </p:cNvPr>
          <p:cNvSpPr txBox="1">
            <a:spLocks/>
          </p:cNvSpPr>
          <p:nvPr/>
        </p:nvSpPr>
        <p:spPr>
          <a:xfrm>
            <a:off x="5171507" y="2812543"/>
            <a:ext cx="1979615" cy="3940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1.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Linking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publications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7" name="Título 1">
            <a:extLst>
              <a:ext uri="{FF2B5EF4-FFF2-40B4-BE49-F238E27FC236}">
                <a16:creationId xmlns:a16="http://schemas.microsoft.com/office/drawing/2014/main" id="{CED9F7DB-B904-968C-89F6-02D980B349BA}"/>
              </a:ext>
            </a:extLst>
          </p:cNvPr>
          <p:cNvSpPr txBox="1">
            <a:spLocks/>
          </p:cNvSpPr>
          <p:nvPr/>
        </p:nvSpPr>
        <p:spPr>
          <a:xfrm>
            <a:off x="5171507" y="3311985"/>
            <a:ext cx="1979615" cy="3940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2.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Linking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different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versions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8" name="Título 1">
            <a:extLst>
              <a:ext uri="{FF2B5EF4-FFF2-40B4-BE49-F238E27FC236}">
                <a16:creationId xmlns:a16="http://schemas.microsoft.com/office/drawing/2014/main" id="{DE62263B-EFA9-8E1F-69E7-C58796315CCB}"/>
              </a:ext>
            </a:extLst>
          </p:cNvPr>
          <p:cNvSpPr txBox="1">
            <a:spLocks/>
          </p:cNvSpPr>
          <p:nvPr/>
        </p:nvSpPr>
        <p:spPr>
          <a:xfrm>
            <a:off x="5171507" y="3811427"/>
            <a:ext cx="1979615" cy="39400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3.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Developing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new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services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9" name="Título 1">
            <a:extLst>
              <a:ext uri="{FF2B5EF4-FFF2-40B4-BE49-F238E27FC236}">
                <a16:creationId xmlns:a16="http://schemas.microsoft.com/office/drawing/2014/main" id="{EAB38140-906E-C6EA-CAC5-4A22B92B016A}"/>
              </a:ext>
            </a:extLst>
          </p:cNvPr>
          <p:cNvSpPr txBox="1">
            <a:spLocks/>
          </p:cNvSpPr>
          <p:nvPr/>
        </p:nvSpPr>
        <p:spPr>
          <a:xfrm>
            <a:off x="5171506" y="5309753"/>
            <a:ext cx="3681355" cy="39400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6. …</a:t>
            </a:r>
          </a:p>
        </p:txBody>
      </p:sp>
    </p:spTree>
    <p:extLst>
      <p:ext uri="{BB962C8B-B14F-4D97-AF65-F5344CB8AC3E}">
        <p14:creationId xmlns:p14="http://schemas.microsoft.com/office/powerpoint/2010/main" val="3813041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persona, niña, pequeño, joven&#10;&#10;Descripción generada automáticamente">
            <a:extLst>
              <a:ext uri="{FF2B5EF4-FFF2-40B4-BE49-F238E27FC236}">
                <a16:creationId xmlns:a16="http://schemas.microsoft.com/office/drawing/2014/main" id="{7FBF4B4F-FFD7-14CA-5D05-7BDE5EE7B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9878" y="0"/>
            <a:ext cx="4842122" cy="6858000"/>
          </a:xfrm>
          <a:prstGeom prst="rect">
            <a:avLst/>
          </a:prstGeom>
        </p:spPr>
      </p:pic>
      <p:cxnSp>
        <p:nvCxnSpPr>
          <p:cNvPr id="11" name="Conector recto 10">
            <a:extLst>
              <a:ext uri="{FF2B5EF4-FFF2-40B4-BE49-F238E27FC236}">
                <a16:creationId xmlns:a16="http://schemas.microsoft.com/office/drawing/2014/main" id="{BF5BDA72-50C2-7AC8-2F20-8F0D75198E1C}"/>
              </a:ext>
            </a:extLst>
          </p:cNvPr>
          <p:cNvCxnSpPr/>
          <p:nvPr/>
        </p:nvCxnSpPr>
        <p:spPr>
          <a:xfrm>
            <a:off x="749839" y="3390081"/>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ítulo 1">
            <a:extLst>
              <a:ext uri="{FF2B5EF4-FFF2-40B4-BE49-F238E27FC236}">
                <a16:creationId xmlns:a16="http://schemas.microsoft.com/office/drawing/2014/main" id="{3094B2C3-FF9C-2749-30D6-1E07A14A5095}"/>
              </a:ext>
            </a:extLst>
          </p:cNvPr>
          <p:cNvSpPr txBox="1">
            <a:spLocks/>
          </p:cNvSpPr>
          <p:nvPr/>
        </p:nvSpPr>
        <p:spPr>
          <a:xfrm>
            <a:off x="-142743" y="-202107"/>
            <a:ext cx="7492621" cy="289895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Achievements</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p>
          <a:p>
            <a:pPr algn="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(and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learnings</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a:t>
            </a:r>
          </a:p>
        </p:txBody>
      </p:sp>
      <p:pic>
        <p:nvPicPr>
          <p:cNvPr id="4" name="Imagen 3" descr="Icono&#10;&#10;Descripción generada automáticamente">
            <a:extLst>
              <a:ext uri="{FF2B5EF4-FFF2-40B4-BE49-F238E27FC236}">
                <a16:creationId xmlns:a16="http://schemas.microsoft.com/office/drawing/2014/main" id="{0B047E94-EE8B-0003-6F81-3A72DFF4850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2" name="Título 1">
            <a:extLst>
              <a:ext uri="{FF2B5EF4-FFF2-40B4-BE49-F238E27FC236}">
                <a16:creationId xmlns:a16="http://schemas.microsoft.com/office/drawing/2014/main" id="{7179BF89-95C5-1FFC-32C0-82D7BCD94F47}"/>
              </a:ext>
            </a:extLst>
          </p:cNvPr>
          <p:cNvSpPr txBox="1">
            <a:spLocks/>
          </p:cNvSpPr>
          <p:nvPr/>
        </p:nvSpPr>
        <p:spPr>
          <a:xfrm>
            <a:off x="740906" y="3467919"/>
            <a:ext cx="4842122" cy="141417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lnSpc>
                <a:spcPct val="150000"/>
              </a:lnSpc>
              <a:buAutoNum type="arabicPeriod"/>
            </a:pP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Keep</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working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until</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full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implementation</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marL="342900" indent="-342900" algn="l">
              <a:lnSpc>
                <a:spcPct val="150000"/>
              </a:lnSpc>
              <a:buAutoNum type="arabicPeriod"/>
            </a:pP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New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implementation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new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learnings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pPr marL="342900" indent="-342900" algn="l">
              <a:lnSpc>
                <a:spcPct val="150000"/>
              </a:lnSpc>
              <a:buAutoNum type="arabicPeriod"/>
            </a:pP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Challenges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and new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opportunities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to</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cooperate</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1128288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descr="Sol brillando en el agua&#10;&#10;Descripción generada automáticamente">
            <a:extLst>
              <a:ext uri="{FF2B5EF4-FFF2-40B4-BE49-F238E27FC236}">
                <a16:creationId xmlns:a16="http://schemas.microsoft.com/office/drawing/2014/main" id="{1A379ED5-84C0-A9DA-AE6A-E10A580933C9}"/>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flipH="1">
            <a:off x="3541316" y="1538524"/>
            <a:ext cx="4363644" cy="2925279"/>
          </a:xfrm>
          <a:prstGeom prst="rect">
            <a:avLst/>
          </a:prstGeom>
        </p:spPr>
      </p:pic>
      <p:sp>
        <p:nvSpPr>
          <p:cNvPr id="4" name="Subtítulo 2">
            <a:extLst>
              <a:ext uri="{FF2B5EF4-FFF2-40B4-BE49-F238E27FC236}">
                <a16:creationId xmlns:a16="http://schemas.microsoft.com/office/drawing/2014/main" id="{AA5076D3-BFA0-F895-3C40-059681B3E9BC}"/>
              </a:ext>
            </a:extLst>
          </p:cNvPr>
          <p:cNvSpPr txBox="1">
            <a:spLocks/>
          </p:cNvSpPr>
          <p:nvPr/>
        </p:nvSpPr>
        <p:spPr>
          <a:xfrm>
            <a:off x="526736" y="426079"/>
            <a:ext cx="1759264" cy="3728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200" dirty="0">
                <a:solidFill>
                  <a:schemeClr val="bg2">
                    <a:lumMod val="25000"/>
                  </a:schemeClr>
                </a:solidFill>
                <a:latin typeface="Lucida Fax" panose="02060602050505020204" pitchFamily="18" charset="0"/>
              </a:rPr>
              <a:t>proyecto.eli@boe.es</a:t>
            </a:r>
          </a:p>
        </p:txBody>
      </p:sp>
      <p:sp>
        <p:nvSpPr>
          <p:cNvPr id="5" name="Título 1">
            <a:extLst>
              <a:ext uri="{FF2B5EF4-FFF2-40B4-BE49-F238E27FC236}">
                <a16:creationId xmlns:a16="http://schemas.microsoft.com/office/drawing/2014/main" id="{5A8300AE-D49A-5E2C-F56D-0851755EF4E2}"/>
              </a:ext>
            </a:extLst>
          </p:cNvPr>
          <p:cNvSpPr txBox="1">
            <a:spLocks/>
          </p:cNvSpPr>
          <p:nvPr/>
        </p:nvSpPr>
        <p:spPr>
          <a:xfrm>
            <a:off x="2052625" y="3572793"/>
            <a:ext cx="9288599" cy="112017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9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To</a:t>
            </a:r>
            <a:r>
              <a:rPr lang="es-ES" sz="9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be              </a:t>
            </a:r>
            <a:r>
              <a:rPr lang="es-ES" sz="9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continued</a:t>
            </a:r>
            <a:r>
              <a:rPr lang="es-ES" sz="9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a:t>
            </a:r>
          </a:p>
        </p:txBody>
      </p:sp>
      <p:sp>
        <p:nvSpPr>
          <p:cNvPr id="6" name="Subtítulo 2">
            <a:extLst>
              <a:ext uri="{FF2B5EF4-FFF2-40B4-BE49-F238E27FC236}">
                <a16:creationId xmlns:a16="http://schemas.microsoft.com/office/drawing/2014/main" id="{761D553D-95CE-4310-E6B0-4F8EA842C24F}"/>
              </a:ext>
            </a:extLst>
          </p:cNvPr>
          <p:cNvSpPr txBox="1">
            <a:spLocks/>
          </p:cNvSpPr>
          <p:nvPr/>
        </p:nvSpPr>
        <p:spPr>
          <a:xfrm>
            <a:off x="10591062" y="6331396"/>
            <a:ext cx="1500325" cy="5266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buNone/>
            </a:pPr>
            <a:r>
              <a:rPr lang="es-ES" sz="1200" dirty="0">
                <a:solidFill>
                  <a:schemeClr val="bg2">
                    <a:lumMod val="25000"/>
                  </a:schemeClr>
                </a:solidFill>
                <a:latin typeface="Lucida Fax" panose="02060602050505020204" pitchFamily="18" charset="0"/>
              </a:rPr>
              <a:t>ENDORSE | 2022</a:t>
            </a:r>
          </a:p>
          <a:p>
            <a:pPr marL="0" indent="0">
              <a:lnSpc>
                <a:spcPct val="110000"/>
              </a:lnSpc>
              <a:spcBef>
                <a:spcPts val="0"/>
              </a:spcBef>
              <a:buNone/>
            </a:pPr>
            <a:r>
              <a:rPr lang="es-ES" sz="1000" dirty="0" err="1">
                <a:solidFill>
                  <a:schemeClr val="bg2">
                    <a:lumMod val="25000"/>
                  </a:schemeClr>
                </a:solidFill>
                <a:latin typeface="Lucida Fax" panose="02060602050505020204" pitchFamily="18" charset="0"/>
              </a:rPr>
              <a:t>Follow</a:t>
            </a:r>
            <a:r>
              <a:rPr lang="es-ES" sz="1000" dirty="0">
                <a:solidFill>
                  <a:schemeClr val="bg2">
                    <a:lumMod val="25000"/>
                  </a:schemeClr>
                </a:solidFill>
                <a:latin typeface="Lucida Fax" panose="02060602050505020204" pitchFamily="18" charset="0"/>
              </a:rPr>
              <a:t> up</a:t>
            </a:r>
          </a:p>
        </p:txBody>
      </p:sp>
      <p:sp>
        <p:nvSpPr>
          <p:cNvPr id="9" name="Subtítulo 2">
            <a:extLst>
              <a:ext uri="{FF2B5EF4-FFF2-40B4-BE49-F238E27FC236}">
                <a16:creationId xmlns:a16="http://schemas.microsoft.com/office/drawing/2014/main" id="{5D15FB67-5100-C49D-9359-5D0371298FF8}"/>
              </a:ext>
            </a:extLst>
          </p:cNvPr>
          <p:cNvSpPr txBox="1">
            <a:spLocks/>
          </p:cNvSpPr>
          <p:nvPr/>
        </p:nvSpPr>
        <p:spPr>
          <a:xfrm>
            <a:off x="10379863" y="426079"/>
            <a:ext cx="1628635" cy="236395"/>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200" dirty="0">
                <a:solidFill>
                  <a:schemeClr val="bg2">
                    <a:lumMod val="25000"/>
                  </a:schemeClr>
                </a:solidFill>
                <a:latin typeface="Lucida Fax" panose="02060602050505020204" pitchFamily="18" charset="0"/>
              </a:rPr>
              <a:t>www.elidata.es</a:t>
            </a:r>
          </a:p>
        </p:txBody>
      </p:sp>
      <p:pic>
        <p:nvPicPr>
          <p:cNvPr id="2" name="Imagen 1" descr="Icono&#10;&#10;Descripción generada automáticamente">
            <a:extLst>
              <a:ext uri="{FF2B5EF4-FFF2-40B4-BE49-F238E27FC236}">
                <a16:creationId xmlns:a16="http://schemas.microsoft.com/office/drawing/2014/main" id="{2404784F-108A-B213-D4A2-9C26E17E50C3}"/>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Tree>
    <p:extLst>
      <p:ext uri="{BB962C8B-B14F-4D97-AF65-F5344CB8AC3E}">
        <p14:creationId xmlns:p14="http://schemas.microsoft.com/office/powerpoint/2010/main" val="1603841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4" name="Imagen 3" descr="Forma&#10;&#10;Descripción generada automáticamente con confianza media">
            <a:extLst>
              <a:ext uri="{FF2B5EF4-FFF2-40B4-BE49-F238E27FC236}">
                <a16:creationId xmlns:a16="http://schemas.microsoft.com/office/drawing/2014/main" id="{2DECEFDA-FBF6-6781-8B46-9D54AAE3AA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0902" y="1051326"/>
            <a:ext cx="5888114" cy="4612355"/>
          </a:xfrm>
          <a:prstGeom prst="rect">
            <a:avLst/>
          </a:prstGeom>
        </p:spPr>
      </p:pic>
      <p:sp>
        <p:nvSpPr>
          <p:cNvPr id="5" name="Título 1">
            <a:extLst>
              <a:ext uri="{FF2B5EF4-FFF2-40B4-BE49-F238E27FC236}">
                <a16:creationId xmlns:a16="http://schemas.microsoft.com/office/drawing/2014/main" id="{94197A77-84DE-5770-84A8-09E3EAFAD8E7}"/>
              </a:ext>
            </a:extLst>
          </p:cNvPr>
          <p:cNvSpPr txBox="1">
            <a:spLocks/>
          </p:cNvSpPr>
          <p:nvPr/>
        </p:nvSpPr>
        <p:spPr>
          <a:xfrm>
            <a:off x="445941" y="476460"/>
            <a:ext cx="5436060" cy="882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b="1" dirty="0" err="1">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Multilevel</a:t>
            </a:r>
            <a:r>
              <a:rPr lang="es-ES" b="1" dirty="0">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 </a:t>
            </a:r>
            <a:r>
              <a:rPr lang="es-ES" b="1" dirty="0" err="1">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governance</a:t>
            </a:r>
            <a:endParaRPr lang="es-ES" b="1" dirty="0">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endParaRPr>
          </a:p>
        </p:txBody>
      </p:sp>
      <p:pic>
        <p:nvPicPr>
          <p:cNvPr id="2" name="Imagen 1" descr="Icono&#10;&#10;Descripción generada automáticamente">
            <a:extLst>
              <a:ext uri="{FF2B5EF4-FFF2-40B4-BE49-F238E27FC236}">
                <a16:creationId xmlns:a16="http://schemas.microsoft.com/office/drawing/2014/main" id="{B15A5C07-C8ED-1BEF-5160-87017D2C732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mc:AlternateContent xmlns:mc="http://schemas.openxmlformats.org/markup-compatibility/2006" xmlns:p14="http://schemas.microsoft.com/office/powerpoint/2010/main">
        <mc:Choice Requires="p14">
          <p:contentPart p14:bwMode="auto" r:id="rId6">
            <p14:nvContentPartPr>
              <p14:cNvPr id="23" name="Entrada de lápiz 22">
                <a:extLst>
                  <a:ext uri="{FF2B5EF4-FFF2-40B4-BE49-F238E27FC236}">
                    <a16:creationId xmlns:a16="http://schemas.microsoft.com/office/drawing/2014/main" id="{233ECE0D-6FD6-B143-035D-88F71F761AE6}"/>
                  </a:ext>
                </a:extLst>
              </p14:cNvPr>
              <p14:cNvContentPartPr/>
              <p14:nvPr/>
            </p14:nvContentPartPr>
            <p14:xfrm>
              <a:off x="4738829" y="5460787"/>
              <a:ext cx="445320" cy="385920"/>
            </p14:xfrm>
          </p:contentPart>
        </mc:Choice>
        <mc:Fallback xmlns="">
          <p:pic>
            <p:nvPicPr>
              <p:cNvPr id="23" name="Entrada de lápiz 22">
                <a:extLst>
                  <a:ext uri="{FF2B5EF4-FFF2-40B4-BE49-F238E27FC236}">
                    <a16:creationId xmlns:a16="http://schemas.microsoft.com/office/drawing/2014/main" id="{233ECE0D-6FD6-B143-035D-88F71F761AE6}"/>
                  </a:ext>
                </a:extLst>
              </p:cNvPr>
              <p:cNvPicPr/>
              <p:nvPr/>
            </p:nvPicPr>
            <p:blipFill>
              <a:blip r:embed="rId7"/>
              <a:stretch>
                <a:fillRect/>
              </a:stretch>
            </p:blipFill>
            <p:spPr>
              <a:xfrm>
                <a:off x="4734509" y="5456467"/>
                <a:ext cx="453960" cy="3945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7" name="Entrada de lápiz 26">
                <a:extLst>
                  <a:ext uri="{FF2B5EF4-FFF2-40B4-BE49-F238E27FC236}">
                    <a16:creationId xmlns:a16="http://schemas.microsoft.com/office/drawing/2014/main" id="{5E002B3E-A253-3F84-7A86-45EA68A3752E}"/>
                  </a:ext>
                </a:extLst>
              </p14:cNvPr>
              <p14:cNvContentPartPr/>
              <p14:nvPr/>
            </p14:nvContentPartPr>
            <p14:xfrm>
              <a:off x="5166998" y="5491380"/>
              <a:ext cx="1005120" cy="353880"/>
            </p14:xfrm>
          </p:contentPart>
        </mc:Choice>
        <mc:Fallback xmlns="">
          <p:pic>
            <p:nvPicPr>
              <p:cNvPr id="27" name="Entrada de lápiz 26">
                <a:extLst>
                  <a:ext uri="{FF2B5EF4-FFF2-40B4-BE49-F238E27FC236}">
                    <a16:creationId xmlns:a16="http://schemas.microsoft.com/office/drawing/2014/main" id="{5E002B3E-A253-3F84-7A86-45EA68A3752E}"/>
                  </a:ext>
                </a:extLst>
              </p:cNvPr>
              <p:cNvPicPr/>
              <p:nvPr/>
            </p:nvPicPr>
            <p:blipFill>
              <a:blip r:embed="rId9"/>
              <a:stretch>
                <a:fillRect/>
              </a:stretch>
            </p:blipFill>
            <p:spPr>
              <a:xfrm>
                <a:off x="5162678" y="5487056"/>
                <a:ext cx="1013760" cy="362529"/>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28" name="Entrada de lápiz 27">
                <a:extLst>
                  <a:ext uri="{FF2B5EF4-FFF2-40B4-BE49-F238E27FC236}">
                    <a16:creationId xmlns:a16="http://schemas.microsoft.com/office/drawing/2014/main" id="{248902F1-18E7-A2B8-9A38-EB0654927651}"/>
                  </a:ext>
                </a:extLst>
              </p14:cNvPr>
              <p14:cNvContentPartPr/>
              <p14:nvPr/>
            </p14:nvContentPartPr>
            <p14:xfrm>
              <a:off x="6185078" y="5781540"/>
              <a:ext cx="398160" cy="96480"/>
            </p14:xfrm>
          </p:contentPart>
        </mc:Choice>
        <mc:Fallback xmlns="">
          <p:pic>
            <p:nvPicPr>
              <p:cNvPr id="28" name="Entrada de lápiz 27">
                <a:extLst>
                  <a:ext uri="{FF2B5EF4-FFF2-40B4-BE49-F238E27FC236}">
                    <a16:creationId xmlns:a16="http://schemas.microsoft.com/office/drawing/2014/main" id="{248902F1-18E7-A2B8-9A38-EB0654927651}"/>
                  </a:ext>
                </a:extLst>
              </p:cNvPr>
              <p:cNvPicPr/>
              <p:nvPr/>
            </p:nvPicPr>
            <p:blipFill>
              <a:blip r:embed="rId11"/>
              <a:stretch>
                <a:fillRect/>
              </a:stretch>
            </p:blipFill>
            <p:spPr>
              <a:xfrm>
                <a:off x="6180762" y="5777220"/>
                <a:ext cx="406792" cy="10512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7" name="Entrada de lápiz 16">
                <a:extLst>
                  <a:ext uri="{FF2B5EF4-FFF2-40B4-BE49-F238E27FC236}">
                    <a16:creationId xmlns:a16="http://schemas.microsoft.com/office/drawing/2014/main" id="{4491097A-DF1E-39FC-5872-360E0367E204}"/>
                  </a:ext>
                </a:extLst>
              </p14:cNvPr>
              <p14:cNvContentPartPr/>
              <p14:nvPr/>
            </p14:nvContentPartPr>
            <p14:xfrm>
              <a:off x="5121674" y="5456784"/>
              <a:ext cx="54000" cy="42480"/>
            </p14:xfrm>
          </p:contentPart>
        </mc:Choice>
        <mc:Fallback xmlns="">
          <p:pic>
            <p:nvPicPr>
              <p:cNvPr id="17" name="Entrada de lápiz 16">
                <a:extLst>
                  <a:ext uri="{FF2B5EF4-FFF2-40B4-BE49-F238E27FC236}">
                    <a16:creationId xmlns:a16="http://schemas.microsoft.com/office/drawing/2014/main" id="{4491097A-DF1E-39FC-5872-360E0367E204}"/>
                  </a:ext>
                </a:extLst>
              </p:cNvPr>
              <p:cNvPicPr/>
              <p:nvPr/>
            </p:nvPicPr>
            <p:blipFill>
              <a:blip r:embed="rId13"/>
              <a:stretch>
                <a:fillRect/>
              </a:stretch>
            </p:blipFill>
            <p:spPr>
              <a:xfrm>
                <a:off x="5117354" y="5452500"/>
                <a:ext cx="62640" cy="5104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8" name="Entrada de lápiz 17">
                <a:extLst>
                  <a:ext uri="{FF2B5EF4-FFF2-40B4-BE49-F238E27FC236}">
                    <a16:creationId xmlns:a16="http://schemas.microsoft.com/office/drawing/2014/main" id="{0B26294F-0284-0675-9631-FE698360945C}"/>
                  </a:ext>
                </a:extLst>
              </p14:cNvPr>
              <p14:cNvContentPartPr/>
              <p14:nvPr/>
            </p14:nvContentPartPr>
            <p14:xfrm>
              <a:off x="6158768" y="5729094"/>
              <a:ext cx="50400" cy="52200"/>
            </p14:xfrm>
          </p:contentPart>
        </mc:Choice>
        <mc:Fallback xmlns="">
          <p:pic>
            <p:nvPicPr>
              <p:cNvPr id="18" name="Entrada de lápiz 17">
                <a:extLst>
                  <a:ext uri="{FF2B5EF4-FFF2-40B4-BE49-F238E27FC236}">
                    <a16:creationId xmlns:a16="http://schemas.microsoft.com/office/drawing/2014/main" id="{0B26294F-0284-0675-9631-FE698360945C}"/>
                  </a:ext>
                </a:extLst>
              </p:cNvPr>
              <p:cNvPicPr/>
              <p:nvPr/>
            </p:nvPicPr>
            <p:blipFill>
              <a:blip r:embed="rId15"/>
              <a:stretch>
                <a:fillRect/>
              </a:stretch>
            </p:blipFill>
            <p:spPr>
              <a:xfrm>
                <a:off x="6154448" y="5724774"/>
                <a:ext cx="59040" cy="60840"/>
              </a:xfrm>
              <a:prstGeom prst="rect">
                <a:avLst/>
              </a:prstGeom>
            </p:spPr>
          </p:pic>
        </mc:Fallback>
      </mc:AlternateContent>
    </p:spTree>
    <p:extLst>
      <p:ext uri="{BB962C8B-B14F-4D97-AF65-F5344CB8AC3E}">
        <p14:creationId xmlns:p14="http://schemas.microsoft.com/office/powerpoint/2010/main" val="3540000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DAC5B6-20CE-447F-8BA1-F2274AC7AE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1D22B31-BF8F-446B-9009-8A251FB177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custGeom>
            <a:avLst/>
            <a:gdLst>
              <a:gd name="connsiteX0" fmla="*/ 3094406 w 12192000"/>
              <a:gd name="connsiteY0" fmla="*/ 283966 h 6858000"/>
              <a:gd name="connsiteX1" fmla="*/ 3038833 w 12192000"/>
              <a:gd name="connsiteY1" fmla="*/ 309661 h 6858000"/>
              <a:gd name="connsiteX2" fmla="*/ 3348384 w 12192000"/>
              <a:gd name="connsiteY2" fmla="*/ 406000 h 6858000"/>
              <a:gd name="connsiteX3" fmla="*/ 2864309 w 12192000"/>
              <a:gd name="connsiteY3" fmla="*/ 355295 h 6858000"/>
              <a:gd name="connsiteX4" fmla="*/ 2856039 w 12192000"/>
              <a:gd name="connsiteY4" fmla="*/ 388058 h 6858000"/>
              <a:gd name="connsiteX5" fmla="*/ 3405794 w 12192000"/>
              <a:gd name="connsiteY5" fmla="*/ 512089 h 6858000"/>
              <a:gd name="connsiteX6" fmla="*/ 3356651 w 12192000"/>
              <a:gd name="connsiteY6" fmla="*/ 531204 h 6858000"/>
              <a:gd name="connsiteX7" fmla="*/ 3064552 w 12192000"/>
              <a:gd name="connsiteY7" fmla="*/ 483228 h 6858000"/>
              <a:gd name="connsiteX8" fmla="*/ 3005765 w 12192000"/>
              <a:gd name="connsiteY8" fmla="*/ 495708 h 6858000"/>
              <a:gd name="connsiteX9" fmla="*/ 3034700 w 12192000"/>
              <a:gd name="connsiteY9" fmla="*/ 553823 h 6858000"/>
              <a:gd name="connsiteX10" fmla="*/ 3161459 w 12192000"/>
              <a:gd name="connsiteY10" fmla="*/ 576445 h 6858000"/>
              <a:gd name="connsiteX11" fmla="*/ 3358949 w 12192000"/>
              <a:gd name="connsiteY11" fmla="*/ 712961 h 6858000"/>
              <a:gd name="connsiteX12" fmla="*/ 3059960 w 12192000"/>
              <a:gd name="connsiteY12" fmla="*/ 696576 h 6858000"/>
              <a:gd name="connsiteX13" fmla="*/ 3007143 w 12192000"/>
              <a:gd name="connsiteY13" fmla="*/ 729732 h 6858000"/>
              <a:gd name="connsiteX14" fmla="*/ 2986935 w 12192000"/>
              <a:gd name="connsiteY14" fmla="*/ 772635 h 6858000"/>
              <a:gd name="connsiteX15" fmla="*/ 2871197 w 12192000"/>
              <a:gd name="connsiteY15" fmla="*/ 808127 h 6858000"/>
              <a:gd name="connsiteX16" fmla="*/ 3053071 w 12192000"/>
              <a:gd name="connsiteY16" fmla="*/ 847913 h 6858000"/>
              <a:gd name="connsiteX17" fmla="*/ 2858796 w 12192000"/>
              <a:gd name="connsiteY17" fmla="*/ 847913 h 6858000"/>
              <a:gd name="connsiteX18" fmla="*/ 2635588 w 12192000"/>
              <a:gd name="connsiteY18" fmla="*/ 820611 h 6858000"/>
              <a:gd name="connsiteX19" fmla="*/ 2397683 w 12192000"/>
              <a:gd name="connsiteY19" fmla="*/ 829190 h 6858000"/>
              <a:gd name="connsiteX20" fmla="*/ 1921874 w 12192000"/>
              <a:gd name="connsiteY20" fmla="*/ 778877 h 6858000"/>
              <a:gd name="connsiteX21" fmla="*/ 1695450 w 12192000"/>
              <a:gd name="connsiteY21" fmla="*/ 782386 h 6858000"/>
              <a:gd name="connsiteX22" fmla="*/ 2954324 w 12192000"/>
              <a:gd name="connsiteY22" fmla="*/ 1120940 h 6858000"/>
              <a:gd name="connsiteX23" fmla="*/ 2890028 w 12192000"/>
              <a:gd name="connsiteY23" fmla="*/ 1195435 h 6858000"/>
              <a:gd name="connsiteX24" fmla="*/ 3153652 w 12192000"/>
              <a:gd name="connsiteY24" fmla="*/ 1276563 h 6858000"/>
              <a:gd name="connsiteX25" fmla="*/ 3218410 w 12192000"/>
              <a:gd name="connsiteY25" fmla="*/ 1356911 h 6858000"/>
              <a:gd name="connsiteX26" fmla="*/ 3137118 w 12192000"/>
              <a:gd name="connsiteY26" fmla="*/ 1349891 h 6858000"/>
              <a:gd name="connsiteX27" fmla="*/ 3067309 w 12192000"/>
              <a:gd name="connsiteY27" fmla="*/ 1365102 h 6858000"/>
              <a:gd name="connsiteX28" fmla="*/ 3096243 w 12192000"/>
              <a:gd name="connsiteY28" fmla="*/ 1467292 h 6858000"/>
              <a:gd name="connsiteX29" fmla="*/ 3468716 w 12192000"/>
              <a:gd name="connsiteY29" fmla="*/ 1599125 h 6858000"/>
              <a:gd name="connsiteX30" fmla="*/ 3502241 w 12192000"/>
              <a:gd name="connsiteY30" fmla="*/ 1642029 h 6858000"/>
              <a:gd name="connsiteX31" fmla="*/ 3457692 w 12192000"/>
              <a:gd name="connsiteY31" fmla="*/ 1672453 h 6858000"/>
              <a:gd name="connsiteX32" fmla="*/ 3337362 w 12192000"/>
              <a:gd name="connsiteY32" fmla="*/ 1688053 h 6858000"/>
              <a:gd name="connsiteX33" fmla="*/ 3505915 w 12192000"/>
              <a:gd name="connsiteY33" fmla="*/ 1834318 h 6858000"/>
              <a:gd name="connsiteX34" fmla="*/ 3567458 w 12192000"/>
              <a:gd name="connsiteY34" fmla="*/ 1874880 h 6858000"/>
              <a:gd name="connsiteX35" fmla="*/ 3672634 w 12192000"/>
              <a:gd name="connsiteY35" fmla="*/ 1937678 h 6858000"/>
              <a:gd name="connsiteX36" fmla="*/ 3674470 w 12192000"/>
              <a:gd name="connsiteY36" fmla="*/ 1956789 h 6858000"/>
              <a:gd name="connsiteX37" fmla="*/ 3531176 w 12192000"/>
              <a:gd name="connsiteY37" fmla="*/ 2024266 h 6858000"/>
              <a:gd name="connsiteX38" fmla="*/ 3272604 w 12192000"/>
              <a:gd name="connsiteY38" fmla="*/ 2005933 h 6858000"/>
              <a:gd name="connsiteX39" fmla="*/ 3654720 w 12192000"/>
              <a:gd name="connsiteY39" fmla="*/ 2106564 h 6858000"/>
              <a:gd name="connsiteX40" fmla="*/ 2417892 w 12192000"/>
              <a:gd name="connsiteY40" fmla="*/ 1866690 h 6858000"/>
              <a:gd name="connsiteX41" fmla="*/ 2496888 w 12192000"/>
              <a:gd name="connsiteY41" fmla="*/ 1929487 h 6858000"/>
              <a:gd name="connsiteX42" fmla="*/ 2929526 w 12192000"/>
              <a:gd name="connsiteY42" fmla="*/ 2094862 h 6858000"/>
              <a:gd name="connsiteX43" fmla="*/ 3052152 w 12192000"/>
              <a:gd name="connsiteY43" fmla="*/ 2198613 h 6858000"/>
              <a:gd name="connsiteX44" fmla="*/ 3180748 w 12192000"/>
              <a:gd name="connsiteY44" fmla="*/ 2255948 h 6858000"/>
              <a:gd name="connsiteX45" fmla="*/ 3361244 w 12192000"/>
              <a:gd name="connsiteY45" fmla="*/ 2254777 h 6858000"/>
              <a:gd name="connsiteX46" fmla="*/ 3489382 w 12192000"/>
              <a:gd name="connsiteY46" fmla="*/ 2342926 h 6858000"/>
              <a:gd name="connsiteX47" fmla="*/ 3355733 w 12192000"/>
              <a:gd name="connsiteY47" fmla="*/ 2361649 h 6858000"/>
              <a:gd name="connsiteX48" fmla="*/ 3199121 w 12192000"/>
              <a:gd name="connsiteY48" fmla="*/ 2347216 h 6858000"/>
              <a:gd name="connsiteX49" fmla="*/ 2861091 w 12192000"/>
              <a:gd name="connsiteY49" fmla="*/ 2351896 h 6858000"/>
              <a:gd name="connsiteX50" fmla="*/ 2667278 w 12192000"/>
              <a:gd name="connsiteY50" fmla="*/ 2369058 h 6858000"/>
              <a:gd name="connsiteX51" fmla="*/ 2221781 w 12192000"/>
              <a:gd name="connsiteY51" fmla="*/ 2339805 h 6858000"/>
              <a:gd name="connsiteX52" fmla="*/ 2247961 w 12192000"/>
              <a:gd name="connsiteY52" fmla="*/ 2414693 h 6858000"/>
              <a:gd name="connsiteX53" fmla="*/ 2231425 w 12192000"/>
              <a:gd name="connsiteY53" fmla="*/ 2479828 h 6858000"/>
              <a:gd name="connsiteX54" fmla="*/ 2224996 w 12192000"/>
              <a:gd name="connsiteY54" fmla="*/ 2621414 h 6858000"/>
              <a:gd name="connsiteX55" fmla="*/ 2229131 w 12192000"/>
              <a:gd name="connsiteY55" fmla="*/ 2644426 h 6858000"/>
              <a:gd name="connsiteX56" fmla="*/ 2129466 w 12192000"/>
              <a:gd name="connsiteY56" fmla="*/ 2659247 h 6858000"/>
              <a:gd name="connsiteX57" fmla="*/ 2723312 w 12192000"/>
              <a:gd name="connsiteY57" fmla="*/ 2953726 h 6858000"/>
              <a:gd name="connsiteX58" fmla="*/ 2326496 w 12192000"/>
              <a:gd name="connsiteY58" fmla="*/ 2878838 h 6858000"/>
              <a:gd name="connsiteX59" fmla="*/ 2272759 w 12192000"/>
              <a:gd name="connsiteY59" fmla="*/ 3002480 h 6858000"/>
              <a:gd name="connsiteX60" fmla="*/ 2459226 w 12192000"/>
              <a:gd name="connsiteY60" fmla="*/ 3112471 h 6858000"/>
              <a:gd name="connsiteX61" fmla="*/ 2528117 w 12192000"/>
              <a:gd name="connsiteY61" fmla="*/ 3330111 h 6858000"/>
              <a:gd name="connsiteX62" fmla="*/ 2494590 w 12192000"/>
              <a:gd name="connsiteY62" fmla="*/ 3529029 h 6858000"/>
              <a:gd name="connsiteX63" fmla="*/ 2414677 w 12192000"/>
              <a:gd name="connsiteY63" fmla="*/ 3592215 h 6858000"/>
              <a:gd name="connsiteX64" fmla="*/ 2298940 w 12192000"/>
              <a:gd name="connsiteY64" fmla="*/ 3705716 h 6858000"/>
              <a:gd name="connsiteX65" fmla="*/ 2227294 w 12192000"/>
              <a:gd name="connsiteY65" fmla="*/ 3775921 h 6858000"/>
              <a:gd name="connsiteX66" fmla="*/ 1978366 w 12192000"/>
              <a:gd name="connsiteY66" fmla="*/ 3748620 h 6858000"/>
              <a:gd name="connsiteX67" fmla="*/ 2310421 w 12192000"/>
              <a:gd name="connsiteY67" fmla="*/ 3926868 h 6858000"/>
              <a:gd name="connsiteX68" fmla="*/ 2041285 w 12192000"/>
              <a:gd name="connsiteY68" fmla="*/ 3904635 h 6858000"/>
              <a:gd name="connsiteX69" fmla="*/ 1953565 w 12192000"/>
              <a:gd name="connsiteY69" fmla="*/ 3917116 h 6858000"/>
              <a:gd name="connsiteX70" fmla="*/ 2003623 w 12192000"/>
              <a:gd name="connsiteY70" fmla="*/ 3974842 h 6858000"/>
              <a:gd name="connsiteX71" fmla="*/ 2201114 w 12192000"/>
              <a:gd name="connsiteY71" fmla="*/ 4072742 h 6858000"/>
              <a:gd name="connsiteX72" fmla="*/ 2608032 w 12192000"/>
              <a:gd name="connsiteY72" fmla="*/ 4337967 h 6858000"/>
              <a:gd name="connsiteX73" fmla="*/ 2213973 w 12192000"/>
              <a:gd name="connsiteY73" fmla="*/ 4216277 h 6858000"/>
              <a:gd name="connsiteX74" fmla="*/ 2629158 w 12192000"/>
              <a:gd name="connsiteY74" fmla="*/ 4488911 h 6858000"/>
              <a:gd name="connsiteX75" fmla="*/ 2721471 w 12192000"/>
              <a:gd name="connsiteY75" fmla="*/ 4579399 h 6858000"/>
              <a:gd name="connsiteX76" fmla="*/ 2907939 w 12192000"/>
              <a:gd name="connsiteY76" fmla="*/ 4804062 h 6858000"/>
              <a:gd name="connsiteX77" fmla="*/ 2898753 w 12192000"/>
              <a:gd name="connsiteY77" fmla="*/ 4829414 h 6858000"/>
              <a:gd name="connsiteX78" fmla="*/ 2683352 w 12192000"/>
              <a:gd name="connsiteY78" fmla="*/ 4793141 h 6858000"/>
              <a:gd name="connsiteX79" fmla="*/ 2962594 w 12192000"/>
              <a:gd name="connsiteY79" fmla="*/ 4981920 h 6858000"/>
              <a:gd name="connsiteX80" fmla="*/ 3251019 w 12192000"/>
              <a:gd name="connsiteY80" fmla="*/ 5127012 h 6858000"/>
              <a:gd name="connsiteX81" fmla="*/ 3046180 w 12192000"/>
              <a:gd name="connsiteY81" fmla="*/ 5104781 h 6858000"/>
              <a:gd name="connsiteX82" fmla="*/ 2764646 w 12192000"/>
              <a:gd name="connsiteY82" fmla="*/ 5021703 h 6858000"/>
              <a:gd name="connsiteX83" fmla="*/ 2666820 w 12192000"/>
              <a:gd name="connsiteY83" fmla="*/ 5052905 h 6858000"/>
              <a:gd name="connsiteX84" fmla="*/ 2933657 w 12192000"/>
              <a:gd name="connsiteY84" fmla="*/ 5190198 h 6858000"/>
              <a:gd name="connsiteX85" fmla="*/ 3086598 w 12192000"/>
              <a:gd name="connsiteY85" fmla="*/ 5253776 h 6858000"/>
              <a:gd name="connsiteX86" fmla="*/ 3147680 w 12192000"/>
              <a:gd name="connsiteY86" fmla="*/ 5302531 h 6858000"/>
              <a:gd name="connsiteX87" fmla="*/ 3322204 w 12192000"/>
              <a:gd name="connsiteY87" fmla="*/ 5476487 h 6858000"/>
              <a:gd name="connsiteX88" fmla="*/ 3834758 w 12192000"/>
              <a:gd name="connsiteY88" fmla="*/ 5666434 h 6858000"/>
              <a:gd name="connsiteX89" fmla="*/ 4314240 w 12192000"/>
              <a:gd name="connsiteY89" fmla="*/ 5902409 h 6858000"/>
              <a:gd name="connsiteX90" fmla="*/ 4688552 w 12192000"/>
              <a:gd name="connsiteY90" fmla="*/ 6049453 h 6858000"/>
              <a:gd name="connsiteX91" fmla="*/ 5634660 w 12192000"/>
              <a:gd name="connsiteY91" fmla="*/ 6238620 h 6858000"/>
              <a:gd name="connsiteX92" fmla="*/ 9222980 w 12192000"/>
              <a:gd name="connsiteY92" fmla="*/ 4955397 h 6858000"/>
              <a:gd name="connsiteX93" fmla="*/ 9268448 w 12192000"/>
              <a:gd name="connsiteY93" fmla="*/ 4917173 h 6858000"/>
              <a:gd name="connsiteX94" fmla="*/ 9442512 w 12192000"/>
              <a:gd name="connsiteY94" fmla="*/ 4773251 h 6858000"/>
              <a:gd name="connsiteX95" fmla="*/ 9590400 w 12192000"/>
              <a:gd name="connsiteY95" fmla="*/ 4643756 h 6858000"/>
              <a:gd name="connsiteX96" fmla="*/ 9513242 w 12192000"/>
              <a:gd name="connsiteY96" fmla="*/ 4600073 h 6858000"/>
              <a:gd name="connsiteX97" fmla="*/ 9617498 w 12192000"/>
              <a:gd name="connsiteY97" fmla="*/ 4476430 h 6858000"/>
              <a:gd name="connsiteX98" fmla="*/ 9949094 w 12192000"/>
              <a:gd name="connsiteY98" fmla="*/ 4095364 h 6858000"/>
              <a:gd name="connsiteX99" fmla="*/ 10094686 w 12192000"/>
              <a:gd name="connsiteY99" fmla="*/ 4011507 h 6858000"/>
              <a:gd name="connsiteX100" fmla="*/ 10271967 w 12192000"/>
              <a:gd name="connsiteY100" fmla="*/ 3800497 h 6858000"/>
              <a:gd name="connsiteX101" fmla="*/ 10297226 w 12192000"/>
              <a:gd name="connsiteY101" fmla="*/ 3751742 h 6858000"/>
              <a:gd name="connsiteX102" fmla="*/ 10260943 w 12192000"/>
              <a:gd name="connsiteY102" fmla="*/ 3689723 h 6858000"/>
              <a:gd name="connsiteX103" fmla="*/ 10233847 w 12192000"/>
              <a:gd name="connsiteY103" fmla="*/ 3627319 h 6858000"/>
              <a:gd name="connsiteX104" fmla="*/ 10269209 w 12192000"/>
              <a:gd name="connsiteY104" fmla="*/ 3608986 h 6858000"/>
              <a:gd name="connsiteX105" fmla="*/ 10496550 w 12192000"/>
              <a:gd name="connsiteY105" fmla="*/ 3577393 h 6858000"/>
              <a:gd name="connsiteX106" fmla="*/ 10364738 w 12192000"/>
              <a:gd name="connsiteY106" fmla="*/ 3458823 h 6858000"/>
              <a:gd name="connsiteX107" fmla="*/ 10132346 w 12192000"/>
              <a:gd name="connsiteY107" fmla="*/ 3282137 h 6858000"/>
              <a:gd name="connsiteX108" fmla="*/ 10026712 w 12192000"/>
              <a:gd name="connsiteY108" fmla="*/ 3156543 h 6858000"/>
              <a:gd name="connsiteX109" fmla="*/ 10014312 w 12192000"/>
              <a:gd name="connsiteY109" fmla="*/ 3044213 h 6858000"/>
              <a:gd name="connsiteX110" fmla="*/ 9806718 w 12192000"/>
              <a:gd name="connsiteY110" fmla="*/ 2977907 h 6858000"/>
              <a:gd name="connsiteX111" fmla="*/ 10001912 w 12192000"/>
              <a:gd name="connsiteY111" fmla="*/ 2740374 h 6858000"/>
              <a:gd name="connsiteX112" fmla="*/ 10021662 w 12192000"/>
              <a:gd name="connsiteY112" fmla="*/ 2691231 h 6858000"/>
              <a:gd name="connsiteX113" fmla="*/ 9904546 w 12192000"/>
              <a:gd name="connsiteY113" fmla="*/ 2515322 h 6858000"/>
              <a:gd name="connsiteX114" fmla="*/ 9885256 w 12192000"/>
              <a:gd name="connsiteY114" fmla="*/ 2487240 h 6858000"/>
              <a:gd name="connsiteX115" fmla="*/ 9842085 w 12192000"/>
              <a:gd name="connsiteY115" fmla="*/ 2431074 h 6858000"/>
              <a:gd name="connsiteX116" fmla="*/ 9718078 w 12192000"/>
              <a:gd name="connsiteY116" fmla="*/ 2417424 h 6858000"/>
              <a:gd name="connsiteX117" fmla="*/ 9782378 w 12192000"/>
              <a:gd name="connsiteY117" fmla="*/ 2377641 h 6858000"/>
              <a:gd name="connsiteX118" fmla="*/ 9907302 w 12192000"/>
              <a:gd name="connsiteY118" fmla="*/ 2243078 h 6858000"/>
              <a:gd name="connsiteX119" fmla="*/ 9824171 w 12192000"/>
              <a:gd name="connsiteY119" fmla="*/ 2114365 h 6858000"/>
              <a:gd name="connsiteX120" fmla="*/ 9818662 w 12192000"/>
              <a:gd name="connsiteY120" fmla="*/ 2043377 h 6858000"/>
              <a:gd name="connsiteX121" fmla="*/ 9958740 w 12192000"/>
              <a:gd name="connsiteY121" fmla="*/ 1952499 h 6858000"/>
              <a:gd name="connsiteX122" fmla="*/ 10064374 w 12192000"/>
              <a:gd name="connsiteY122" fmla="*/ 1916615 h 6858000"/>
              <a:gd name="connsiteX123" fmla="*/ 10113055 w 12192000"/>
              <a:gd name="connsiteY123" fmla="*/ 1865131 h 6858000"/>
              <a:gd name="connsiteX124" fmla="*/ 10055646 w 12192000"/>
              <a:gd name="connsiteY124" fmla="*/ 1822227 h 6858000"/>
              <a:gd name="connsiteX125" fmla="*/ 9800748 w 12192000"/>
              <a:gd name="connsiteY125" fmla="*/ 1720036 h 6858000"/>
              <a:gd name="connsiteX126" fmla="*/ 9938071 w 12192000"/>
              <a:gd name="connsiteY126" fmla="*/ 1634617 h 6858000"/>
              <a:gd name="connsiteX127" fmla="*/ 9220224 w 12192000"/>
              <a:gd name="connsiteY127" fmla="*/ 1231709 h 6858000"/>
              <a:gd name="connsiteX128" fmla="*/ 9133419 w 12192000"/>
              <a:gd name="connsiteY128" fmla="*/ 1170083 h 6858000"/>
              <a:gd name="connsiteX129" fmla="*/ 8672768 w 12192000"/>
              <a:gd name="connsiteY129" fmla="*/ 1020699 h 6858000"/>
              <a:gd name="connsiteX130" fmla="*/ 8198797 w 12192000"/>
              <a:gd name="connsiteY130" fmla="*/ 915000 h 6858000"/>
              <a:gd name="connsiteX131" fmla="*/ 8528095 w 12192000"/>
              <a:gd name="connsiteY131" fmla="*/ 691898 h 6858000"/>
              <a:gd name="connsiteX132" fmla="*/ 8025190 w 12192000"/>
              <a:gd name="connsiteY132" fmla="*/ 640021 h 6858000"/>
              <a:gd name="connsiteX133" fmla="*/ 7976047 w 12192000"/>
              <a:gd name="connsiteY133" fmla="*/ 641584 h 6858000"/>
              <a:gd name="connsiteX134" fmla="*/ 6988604 w 12192000"/>
              <a:gd name="connsiteY134" fmla="*/ 607260 h 6858000"/>
              <a:gd name="connsiteX135" fmla="*/ 5573116 w 12192000"/>
              <a:gd name="connsiteY135" fmla="*/ 493368 h 6858000"/>
              <a:gd name="connsiteX136" fmla="*/ 4401503 w 12192000"/>
              <a:gd name="connsiteY136" fmla="*/ 425112 h 6858000"/>
              <a:gd name="connsiteX137" fmla="*/ 3154109 w 12192000"/>
              <a:gd name="connsiteY137" fmla="*/ 292499 h 6858000"/>
              <a:gd name="connsiteX138" fmla="*/ 3094406 w 12192000"/>
              <a:gd name="connsiteY138" fmla="*/ 283966 h 6858000"/>
              <a:gd name="connsiteX139" fmla="*/ 0 w 12192000"/>
              <a:gd name="connsiteY139" fmla="*/ 0 h 6858000"/>
              <a:gd name="connsiteX140" fmla="*/ 12192000 w 12192000"/>
              <a:gd name="connsiteY140" fmla="*/ 0 h 6858000"/>
              <a:gd name="connsiteX141" fmla="*/ 12192000 w 12192000"/>
              <a:gd name="connsiteY141" fmla="*/ 6858000 h 6858000"/>
              <a:gd name="connsiteX142" fmla="*/ 0 w 12192000"/>
              <a:gd name="connsiteY14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2192000" h="685800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2" name="Imagen 1" descr="Icono&#10;&#10;Descripción generada automáticamente">
            <a:extLst>
              <a:ext uri="{FF2B5EF4-FFF2-40B4-BE49-F238E27FC236}">
                <a16:creationId xmlns:a16="http://schemas.microsoft.com/office/drawing/2014/main" id="{B15A5C07-C8ED-1BEF-5160-87017D2C732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13" name="Bocadillo: rectángulo 12">
            <a:extLst>
              <a:ext uri="{FF2B5EF4-FFF2-40B4-BE49-F238E27FC236}">
                <a16:creationId xmlns:a16="http://schemas.microsoft.com/office/drawing/2014/main" id="{ABA4075D-2356-EF58-299B-431FEC5C771A}"/>
              </a:ext>
            </a:extLst>
          </p:cNvPr>
          <p:cNvSpPr/>
          <p:nvPr/>
        </p:nvSpPr>
        <p:spPr>
          <a:xfrm rot="882214">
            <a:off x="5977675" y="2820331"/>
            <a:ext cx="843379" cy="506027"/>
          </a:xfrm>
          <a:custGeom>
            <a:avLst/>
            <a:gdLst>
              <a:gd name="connsiteX0" fmla="*/ 0 w 843379"/>
              <a:gd name="connsiteY0" fmla="*/ 0 h 506027"/>
              <a:gd name="connsiteX1" fmla="*/ 140563 w 843379"/>
              <a:gd name="connsiteY1" fmla="*/ 0 h 506027"/>
              <a:gd name="connsiteX2" fmla="*/ 140563 w 843379"/>
              <a:gd name="connsiteY2" fmla="*/ 0 h 506027"/>
              <a:gd name="connsiteX3" fmla="*/ 351408 w 843379"/>
              <a:gd name="connsiteY3" fmla="*/ 0 h 506027"/>
              <a:gd name="connsiteX4" fmla="*/ 843379 w 843379"/>
              <a:gd name="connsiteY4" fmla="*/ 0 h 506027"/>
              <a:gd name="connsiteX5" fmla="*/ 843379 w 843379"/>
              <a:gd name="connsiteY5" fmla="*/ 295182 h 506027"/>
              <a:gd name="connsiteX6" fmla="*/ 843379 w 843379"/>
              <a:gd name="connsiteY6" fmla="*/ 295182 h 506027"/>
              <a:gd name="connsiteX7" fmla="*/ 843379 w 843379"/>
              <a:gd name="connsiteY7" fmla="*/ 421689 h 506027"/>
              <a:gd name="connsiteX8" fmla="*/ 843379 w 843379"/>
              <a:gd name="connsiteY8" fmla="*/ 506027 h 506027"/>
              <a:gd name="connsiteX9" fmla="*/ 351408 w 843379"/>
              <a:gd name="connsiteY9" fmla="*/ 506027 h 506027"/>
              <a:gd name="connsiteX10" fmla="*/ 245988 w 843379"/>
              <a:gd name="connsiteY10" fmla="*/ 569280 h 506027"/>
              <a:gd name="connsiteX11" fmla="*/ 140563 w 843379"/>
              <a:gd name="connsiteY11" fmla="*/ 506027 h 506027"/>
              <a:gd name="connsiteX12" fmla="*/ 0 w 843379"/>
              <a:gd name="connsiteY12" fmla="*/ 506027 h 506027"/>
              <a:gd name="connsiteX13" fmla="*/ 0 w 843379"/>
              <a:gd name="connsiteY13" fmla="*/ 421689 h 506027"/>
              <a:gd name="connsiteX14" fmla="*/ 0 w 843379"/>
              <a:gd name="connsiteY14" fmla="*/ 295182 h 506027"/>
              <a:gd name="connsiteX15" fmla="*/ 0 w 843379"/>
              <a:gd name="connsiteY15" fmla="*/ 295182 h 506027"/>
              <a:gd name="connsiteX16" fmla="*/ 0 w 843379"/>
              <a:gd name="connsiteY16" fmla="*/ 0 h 506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43379" h="506027" fill="none" extrusionOk="0">
                <a:moveTo>
                  <a:pt x="0" y="0"/>
                </a:moveTo>
                <a:cubicBezTo>
                  <a:pt x="16340" y="-8915"/>
                  <a:pt x="95755" y="-4070"/>
                  <a:pt x="140563" y="0"/>
                </a:cubicBezTo>
                <a:lnTo>
                  <a:pt x="140563" y="0"/>
                </a:lnTo>
                <a:cubicBezTo>
                  <a:pt x="182805" y="965"/>
                  <a:pt x="301500" y="-14199"/>
                  <a:pt x="351408" y="0"/>
                </a:cubicBezTo>
                <a:cubicBezTo>
                  <a:pt x="595082" y="-33649"/>
                  <a:pt x="688148" y="2352"/>
                  <a:pt x="843379" y="0"/>
                </a:cubicBezTo>
                <a:cubicBezTo>
                  <a:pt x="828384" y="132357"/>
                  <a:pt x="852716" y="257787"/>
                  <a:pt x="843379" y="295182"/>
                </a:cubicBezTo>
                <a:lnTo>
                  <a:pt x="843379" y="295182"/>
                </a:lnTo>
                <a:cubicBezTo>
                  <a:pt x="841710" y="338421"/>
                  <a:pt x="846272" y="367417"/>
                  <a:pt x="843379" y="421689"/>
                </a:cubicBezTo>
                <a:cubicBezTo>
                  <a:pt x="850885" y="434512"/>
                  <a:pt x="846721" y="489226"/>
                  <a:pt x="843379" y="506027"/>
                </a:cubicBezTo>
                <a:cubicBezTo>
                  <a:pt x="654910" y="543914"/>
                  <a:pt x="458660" y="539520"/>
                  <a:pt x="351408" y="506027"/>
                </a:cubicBezTo>
                <a:cubicBezTo>
                  <a:pt x="327851" y="526504"/>
                  <a:pt x="291022" y="529893"/>
                  <a:pt x="245988" y="569280"/>
                </a:cubicBezTo>
                <a:cubicBezTo>
                  <a:pt x="217358" y="548401"/>
                  <a:pt x="164250" y="512873"/>
                  <a:pt x="140563" y="506027"/>
                </a:cubicBezTo>
                <a:cubicBezTo>
                  <a:pt x="80540" y="500344"/>
                  <a:pt x="23809" y="509985"/>
                  <a:pt x="0" y="506027"/>
                </a:cubicBezTo>
                <a:cubicBezTo>
                  <a:pt x="-5149" y="477361"/>
                  <a:pt x="-1545" y="460053"/>
                  <a:pt x="0" y="421689"/>
                </a:cubicBezTo>
                <a:cubicBezTo>
                  <a:pt x="-7800" y="370361"/>
                  <a:pt x="2579" y="348160"/>
                  <a:pt x="0" y="295182"/>
                </a:cubicBezTo>
                <a:lnTo>
                  <a:pt x="0" y="295182"/>
                </a:lnTo>
                <a:cubicBezTo>
                  <a:pt x="18188" y="208855"/>
                  <a:pt x="-4530" y="53105"/>
                  <a:pt x="0" y="0"/>
                </a:cubicBezTo>
                <a:close/>
              </a:path>
              <a:path w="843379" h="506027" stroke="0" extrusionOk="0">
                <a:moveTo>
                  <a:pt x="0" y="0"/>
                </a:moveTo>
                <a:cubicBezTo>
                  <a:pt x="54563" y="-9556"/>
                  <a:pt x="117004" y="-2680"/>
                  <a:pt x="140563" y="0"/>
                </a:cubicBezTo>
                <a:lnTo>
                  <a:pt x="140563" y="0"/>
                </a:lnTo>
                <a:cubicBezTo>
                  <a:pt x="241609" y="-13999"/>
                  <a:pt x="252067" y="17696"/>
                  <a:pt x="351408" y="0"/>
                </a:cubicBezTo>
                <a:cubicBezTo>
                  <a:pt x="401152" y="-20944"/>
                  <a:pt x="650643" y="26205"/>
                  <a:pt x="843379" y="0"/>
                </a:cubicBezTo>
                <a:cubicBezTo>
                  <a:pt x="855530" y="87591"/>
                  <a:pt x="838764" y="232742"/>
                  <a:pt x="843379" y="295182"/>
                </a:cubicBezTo>
                <a:lnTo>
                  <a:pt x="843379" y="295182"/>
                </a:lnTo>
                <a:cubicBezTo>
                  <a:pt x="853319" y="318937"/>
                  <a:pt x="841924" y="382822"/>
                  <a:pt x="843379" y="421689"/>
                </a:cubicBezTo>
                <a:cubicBezTo>
                  <a:pt x="836885" y="431132"/>
                  <a:pt x="845531" y="475478"/>
                  <a:pt x="843379" y="506027"/>
                </a:cubicBezTo>
                <a:cubicBezTo>
                  <a:pt x="754014" y="487003"/>
                  <a:pt x="445684" y="496981"/>
                  <a:pt x="351408" y="506027"/>
                </a:cubicBezTo>
                <a:cubicBezTo>
                  <a:pt x="313736" y="529971"/>
                  <a:pt x="287034" y="546781"/>
                  <a:pt x="245988" y="569280"/>
                </a:cubicBezTo>
                <a:cubicBezTo>
                  <a:pt x="229233" y="566396"/>
                  <a:pt x="167727" y="530818"/>
                  <a:pt x="140563" y="506027"/>
                </a:cubicBezTo>
                <a:cubicBezTo>
                  <a:pt x="76046" y="518256"/>
                  <a:pt x="50534" y="502507"/>
                  <a:pt x="0" y="506027"/>
                </a:cubicBezTo>
                <a:cubicBezTo>
                  <a:pt x="4870" y="492153"/>
                  <a:pt x="-3116" y="460373"/>
                  <a:pt x="0" y="421689"/>
                </a:cubicBezTo>
                <a:cubicBezTo>
                  <a:pt x="135" y="394965"/>
                  <a:pt x="-181" y="342812"/>
                  <a:pt x="0" y="295182"/>
                </a:cubicBezTo>
                <a:lnTo>
                  <a:pt x="0" y="295182"/>
                </a:lnTo>
                <a:cubicBezTo>
                  <a:pt x="2596" y="203740"/>
                  <a:pt x="-16899" y="131905"/>
                  <a:pt x="0" y="0"/>
                </a:cubicBezTo>
                <a:close/>
              </a:path>
            </a:pathLst>
          </a:custGeom>
          <a:ln>
            <a:extLst>
              <a:ext uri="{C807C97D-BFC1-408E-A445-0C87EB9F89A2}">
                <ask:lineSketchStyleProps xmlns:ask="http://schemas.microsoft.com/office/drawing/2018/sketchyshapes" sd="4261516302">
                  <a:prstGeom prst="wedge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4" name="Bocadillo: rectángulo con esquinas redondeadas 13">
            <a:extLst>
              <a:ext uri="{FF2B5EF4-FFF2-40B4-BE49-F238E27FC236}">
                <a16:creationId xmlns:a16="http://schemas.microsoft.com/office/drawing/2014/main" id="{21AD1412-A02E-4A4B-3536-7B3D34331BEA}"/>
              </a:ext>
            </a:extLst>
          </p:cNvPr>
          <p:cNvSpPr/>
          <p:nvPr/>
        </p:nvSpPr>
        <p:spPr>
          <a:xfrm flipH="1">
            <a:off x="7508288" y="3362426"/>
            <a:ext cx="953978" cy="657797"/>
          </a:xfrm>
          <a:custGeom>
            <a:avLst/>
            <a:gdLst>
              <a:gd name="connsiteX0" fmla="*/ 0 w 953978"/>
              <a:gd name="connsiteY0" fmla="*/ 109635 h 657797"/>
              <a:gd name="connsiteX1" fmla="*/ 109635 w 953978"/>
              <a:gd name="connsiteY1" fmla="*/ 0 h 657797"/>
              <a:gd name="connsiteX2" fmla="*/ 158996 w 953978"/>
              <a:gd name="connsiteY2" fmla="*/ 0 h 657797"/>
              <a:gd name="connsiteX3" fmla="*/ 158996 w 953978"/>
              <a:gd name="connsiteY3" fmla="*/ 0 h 657797"/>
              <a:gd name="connsiteX4" fmla="*/ 397491 w 953978"/>
              <a:gd name="connsiteY4" fmla="*/ 0 h 657797"/>
              <a:gd name="connsiteX5" fmla="*/ 844343 w 953978"/>
              <a:gd name="connsiteY5" fmla="*/ 0 h 657797"/>
              <a:gd name="connsiteX6" fmla="*/ 953978 w 953978"/>
              <a:gd name="connsiteY6" fmla="*/ 109635 h 657797"/>
              <a:gd name="connsiteX7" fmla="*/ 953978 w 953978"/>
              <a:gd name="connsiteY7" fmla="*/ 383715 h 657797"/>
              <a:gd name="connsiteX8" fmla="*/ 953978 w 953978"/>
              <a:gd name="connsiteY8" fmla="*/ 383715 h 657797"/>
              <a:gd name="connsiteX9" fmla="*/ 953978 w 953978"/>
              <a:gd name="connsiteY9" fmla="*/ 548164 h 657797"/>
              <a:gd name="connsiteX10" fmla="*/ 953978 w 953978"/>
              <a:gd name="connsiteY10" fmla="*/ 548162 h 657797"/>
              <a:gd name="connsiteX11" fmla="*/ 844343 w 953978"/>
              <a:gd name="connsiteY11" fmla="*/ 657797 h 657797"/>
              <a:gd name="connsiteX12" fmla="*/ 397491 w 953978"/>
              <a:gd name="connsiteY12" fmla="*/ 657797 h 657797"/>
              <a:gd name="connsiteX13" fmla="*/ 278247 w 953978"/>
              <a:gd name="connsiteY13" fmla="*/ 740022 h 657797"/>
              <a:gd name="connsiteX14" fmla="*/ 158996 w 953978"/>
              <a:gd name="connsiteY14" fmla="*/ 657797 h 657797"/>
              <a:gd name="connsiteX15" fmla="*/ 109635 w 953978"/>
              <a:gd name="connsiteY15" fmla="*/ 657797 h 657797"/>
              <a:gd name="connsiteX16" fmla="*/ 0 w 953978"/>
              <a:gd name="connsiteY16" fmla="*/ 548162 h 657797"/>
              <a:gd name="connsiteX17" fmla="*/ 0 w 953978"/>
              <a:gd name="connsiteY17" fmla="*/ 548164 h 657797"/>
              <a:gd name="connsiteX18" fmla="*/ 0 w 953978"/>
              <a:gd name="connsiteY18" fmla="*/ 383715 h 657797"/>
              <a:gd name="connsiteX19" fmla="*/ 0 w 953978"/>
              <a:gd name="connsiteY19" fmla="*/ 383715 h 657797"/>
              <a:gd name="connsiteX20" fmla="*/ 0 w 953978"/>
              <a:gd name="connsiteY20" fmla="*/ 109635 h 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3978" h="657797" fill="none" extrusionOk="0">
                <a:moveTo>
                  <a:pt x="0" y="109635"/>
                </a:moveTo>
                <a:cubicBezTo>
                  <a:pt x="6292" y="49868"/>
                  <a:pt x="43196" y="1913"/>
                  <a:pt x="109635" y="0"/>
                </a:cubicBezTo>
                <a:cubicBezTo>
                  <a:pt x="121104" y="3924"/>
                  <a:pt x="136921" y="4214"/>
                  <a:pt x="158996" y="0"/>
                </a:cubicBezTo>
                <a:lnTo>
                  <a:pt x="158996" y="0"/>
                </a:lnTo>
                <a:cubicBezTo>
                  <a:pt x="235791" y="-2628"/>
                  <a:pt x="340580" y="11335"/>
                  <a:pt x="397491" y="0"/>
                </a:cubicBezTo>
                <a:cubicBezTo>
                  <a:pt x="561335" y="10828"/>
                  <a:pt x="712528" y="-6338"/>
                  <a:pt x="844343" y="0"/>
                </a:cubicBezTo>
                <a:cubicBezTo>
                  <a:pt x="904571" y="-785"/>
                  <a:pt x="956623" y="51113"/>
                  <a:pt x="953978" y="109635"/>
                </a:cubicBezTo>
                <a:cubicBezTo>
                  <a:pt x="949590" y="216107"/>
                  <a:pt x="968662" y="339786"/>
                  <a:pt x="953978" y="383715"/>
                </a:cubicBezTo>
                <a:lnTo>
                  <a:pt x="953978" y="383715"/>
                </a:lnTo>
                <a:cubicBezTo>
                  <a:pt x="942771" y="441338"/>
                  <a:pt x="945619" y="491376"/>
                  <a:pt x="953978" y="548164"/>
                </a:cubicBezTo>
                <a:lnTo>
                  <a:pt x="953978" y="548162"/>
                </a:lnTo>
                <a:cubicBezTo>
                  <a:pt x="963559" y="613258"/>
                  <a:pt x="905634" y="662675"/>
                  <a:pt x="844343" y="657797"/>
                </a:cubicBezTo>
                <a:cubicBezTo>
                  <a:pt x="731506" y="667040"/>
                  <a:pt x="540646" y="651948"/>
                  <a:pt x="397491" y="657797"/>
                </a:cubicBezTo>
                <a:cubicBezTo>
                  <a:pt x="350646" y="685534"/>
                  <a:pt x="315374" y="704423"/>
                  <a:pt x="278247" y="740022"/>
                </a:cubicBezTo>
                <a:cubicBezTo>
                  <a:pt x="255729" y="732183"/>
                  <a:pt x="186540" y="672761"/>
                  <a:pt x="158996" y="657797"/>
                </a:cubicBezTo>
                <a:cubicBezTo>
                  <a:pt x="139913" y="661175"/>
                  <a:pt x="116468" y="654570"/>
                  <a:pt x="109635" y="657797"/>
                </a:cubicBezTo>
                <a:cubicBezTo>
                  <a:pt x="53632" y="667001"/>
                  <a:pt x="-6763" y="605344"/>
                  <a:pt x="0" y="548162"/>
                </a:cubicBezTo>
                <a:lnTo>
                  <a:pt x="0" y="548164"/>
                </a:lnTo>
                <a:cubicBezTo>
                  <a:pt x="-7885" y="508876"/>
                  <a:pt x="102" y="408389"/>
                  <a:pt x="0" y="383715"/>
                </a:cubicBezTo>
                <a:lnTo>
                  <a:pt x="0" y="383715"/>
                </a:lnTo>
                <a:cubicBezTo>
                  <a:pt x="-23391" y="340951"/>
                  <a:pt x="-4324" y="216273"/>
                  <a:pt x="0" y="109635"/>
                </a:cubicBezTo>
                <a:close/>
              </a:path>
              <a:path w="953978" h="657797" stroke="0" extrusionOk="0">
                <a:moveTo>
                  <a:pt x="0" y="109635"/>
                </a:moveTo>
                <a:cubicBezTo>
                  <a:pt x="5091" y="38155"/>
                  <a:pt x="49303" y="-1708"/>
                  <a:pt x="109635" y="0"/>
                </a:cubicBezTo>
                <a:cubicBezTo>
                  <a:pt x="129026" y="-3266"/>
                  <a:pt x="145036" y="3005"/>
                  <a:pt x="158996" y="0"/>
                </a:cubicBezTo>
                <a:lnTo>
                  <a:pt x="158996" y="0"/>
                </a:lnTo>
                <a:cubicBezTo>
                  <a:pt x="269127" y="-1976"/>
                  <a:pt x="352771" y="-13526"/>
                  <a:pt x="397491" y="0"/>
                </a:cubicBezTo>
                <a:cubicBezTo>
                  <a:pt x="593399" y="-40200"/>
                  <a:pt x="737229" y="-4372"/>
                  <a:pt x="844343" y="0"/>
                </a:cubicBezTo>
                <a:cubicBezTo>
                  <a:pt x="913221" y="4512"/>
                  <a:pt x="947177" y="44302"/>
                  <a:pt x="953978" y="109635"/>
                </a:cubicBezTo>
                <a:cubicBezTo>
                  <a:pt x="963998" y="191533"/>
                  <a:pt x="977384" y="312113"/>
                  <a:pt x="953978" y="383715"/>
                </a:cubicBezTo>
                <a:lnTo>
                  <a:pt x="953978" y="383715"/>
                </a:lnTo>
                <a:cubicBezTo>
                  <a:pt x="961024" y="419582"/>
                  <a:pt x="940217" y="508333"/>
                  <a:pt x="953978" y="548164"/>
                </a:cubicBezTo>
                <a:lnTo>
                  <a:pt x="953978" y="548162"/>
                </a:lnTo>
                <a:cubicBezTo>
                  <a:pt x="954828" y="597945"/>
                  <a:pt x="897178" y="657926"/>
                  <a:pt x="844343" y="657797"/>
                </a:cubicBezTo>
                <a:cubicBezTo>
                  <a:pt x="715548" y="639845"/>
                  <a:pt x="469197" y="691628"/>
                  <a:pt x="397491" y="657797"/>
                </a:cubicBezTo>
                <a:cubicBezTo>
                  <a:pt x="360582" y="695687"/>
                  <a:pt x="299489" y="736724"/>
                  <a:pt x="278247" y="740022"/>
                </a:cubicBezTo>
                <a:cubicBezTo>
                  <a:pt x="213941" y="707445"/>
                  <a:pt x="185712" y="681958"/>
                  <a:pt x="158996" y="657797"/>
                </a:cubicBezTo>
                <a:cubicBezTo>
                  <a:pt x="149453" y="658491"/>
                  <a:pt x="122666" y="653860"/>
                  <a:pt x="109635" y="657797"/>
                </a:cubicBezTo>
                <a:cubicBezTo>
                  <a:pt x="50030" y="656115"/>
                  <a:pt x="-9780" y="612295"/>
                  <a:pt x="0" y="548162"/>
                </a:cubicBezTo>
                <a:lnTo>
                  <a:pt x="0" y="548164"/>
                </a:lnTo>
                <a:cubicBezTo>
                  <a:pt x="-3296" y="468895"/>
                  <a:pt x="12362" y="439187"/>
                  <a:pt x="0" y="383715"/>
                </a:cubicBezTo>
                <a:lnTo>
                  <a:pt x="0" y="383715"/>
                </a:lnTo>
                <a:cubicBezTo>
                  <a:pt x="14035" y="345055"/>
                  <a:pt x="7724" y="225893"/>
                  <a:pt x="0" y="109635"/>
                </a:cubicBezTo>
                <a:close/>
              </a:path>
            </a:pathLst>
          </a:custGeom>
          <a:ln>
            <a:extLst>
              <a:ext uri="{C807C97D-BFC1-408E-A445-0C87EB9F89A2}">
                <ask:lineSketchStyleProps xmlns:ask="http://schemas.microsoft.com/office/drawing/2018/sketchyshapes" sd="1794687717">
                  <a:prstGeom prst="wedgeRound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5" name="Bocadillo: ovalado 14">
            <a:extLst>
              <a:ext uri="{FF2B5EF4-FFF2-40B4-BE49-F238E27FC236}">
                <a16:creationId xmlns:a16="http://schemas.microsoft.com/office/drawing/2014/main" id="{83F95C4E-CDD8-EDE9-FD91-FCFDF5574133}"/>
              </a:ext>
            </a:extLst>
          </p:cNvPr>
          <p:cNvSpPr/>
          <p:nvPr/>
        </p:nvSpPr>
        <p:spPr>
          <a:xfrm flipH="1">
            <a:off x="4786162" y="3263414"/>
            <a:ext cx="1058661" cy="815424"/>
          </a:xfrm>
          <a:custGeom>
            <a:avLst/>
            <a:gdLst>
              <a:gd name="connsiteX0" fmla="*/ 308780 w 1058661"/>
              <a:gd name="connsiteY0" fmla="*/ 917352 h 815424"/>
              <a:gd name="connsiteX1" fmla="*/ 269201 w 1058661"/>
              <a:gd name="connsiteY1" fmla="*/ 762795 h 815424"/>
              <a:gd name="connsiteX2" fmla="*/ 103168 w 1058661"/>
              <a:gd name="connsiteY2" fmla="*/ 165879 h 815424"/>
              <a:gd name="connsiteX3" fmla="*/ 693254 w 1058661"/>
              <a:gd name="connsiteY3" fmla="*/ 20042 h 815424"/>
              <a:gd name="connsiteX4" fmla="*/ 1024326 w 1058661"/>
              <a:gd name="connsiteY4" fmla="*/ 552160 h 815424"/>
              <a:gd name="connsiteX5" fmla="*/ 460837 w 1058661"/>
              <a:gd name="connsiteY5" fmla="*/ 811995 h 815424"/>
              <a:gd name="connsiteX6" fmla="*/ 308780 w 1058661"/>
              <a:gd name="connsiteY6" fmla="*/ 917352 h 81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661" h="815424" fill="none" extrusionOk="0">
                <a:moveTo>
                  <a:pt x="308780" y="917352"/>
                </a:moveTo>
                <a:cubicBezTo>
                  <a:pt x="312969" y="892878"/>
                  <a:pt x="280573" y="801921"/>
                  <a:pt x="269201" y="762795"/>
                </a:cubicBezTo>
                <a:cubicBezTo>
                  <a:pt x="-44986" y="658502"/>
                  <a:pt x="-69503" y="312774"/>
                  <a:pt x="103168" y="165879"/>
                </a:cubicBezTo>
                <a:cubicBezTo>
                  <a:pt x="250321" y="34507"/>
                  <a:pt x="465973" y="-19621"/>
                  <a:pt x="693254" y="20042"/>
                </a:cubicBezTo>
                <a:cubicBezTo>
                  <a:pt x="995812" y="100547"/>
                  <a:pt x="1101446" y="332072"/>
                  <a:pt x="1024326" y="552160"/>
                </a:cubicBezTo>
                <a:cubicBezTo>
                  <a:pt x="967476" y="701535"/>
                  <a:pt x="732479" y="797614"/>
                  <a:pt x="460837" y="811995"/>
                </a:cubicBezTo>
                <a:cubicBezTo>
                  <a:pt x="395889" y="843919"/>
                  <a:pt x="359291" y="867504"/>
                  <a:pt x="308780" y="917352"/>
                </a:cubicBezTo>
                <a:close/>
              </a:path>
              <a:path w="1058661" h="815424" stroke="0" extrusionOk="0">
                <a:moveTo>
                  <a:pt x="308780" y="917352"/>
                </a:moveTo>
                <a:cubicBezTo>
                  <a:pt x="313435" y="894677"/>
                  <a:pt x="288938" y="798152"/>
                  <a:pt x="269201" y="762795"/>
                </a:cubicBezTo>
                <a:cubicBezTo>
                  <a:pt x="-6261" y="681896"/>
                  <a:pt x="-90145" y="343534"/>
                  <a:pt x="103168" y="165879"/>
                </a:cubicBezTo>
                <a:cubicBezTo>
                  <a:pt x="257793" y="43032"/>
                  <a:pt x="480233" y="-27499"/>
                  <a:pt x="693254" y="20042"/>
                </a:cubicBezTo>
                <a:cubicBezTo>
                  <a:pt x="990819" y="113984"/>
                  <a:pt x="1176637" y="343728"/>
                  <a:pt x="1024326" y="552160"/>
                </a:cubicBezTo>
                <a:cubicBezTo>
                  <a:pt x="973899" y="742118"/>
                  <a:pt x="706053" y="830685"/>
                  <a:pt x="460837" y="811995"/>
                </a:cubicBezTo>
                <a:cubicBezTo>
                  <a:pt x="442809" y="826355"/>
                  <a:pt x="336704" y="885296"/>
                  <a:pt x="308780" y="917352"/>
                </a:cubicBezTo>
                <a:close/>
              </a:path>
            </a:pathLst>
          </a:custGeom>
          <a:ln>
            <a:extLst>
              <a:ext uri="{C807C97D-BFC1-408E-A445-0C87EB9F89A2}">
                <ask:lineSketchStyleProps xmlns:ask="http://schemas.microsoft.com/office/drawing/2018/sketchyshapes" sd="704199723">
                  <a:prstGeom prst="wedgeEllipse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6" name="Bocadillo nube: nube 15">
            <a:extLst>
              <a:ext uri="{FF2B5EF4-FFF2-40B4-BE49-F238E27FC236}">
                <a16:creationId xmlns:a16="http://schemas.microsoft.com/office/drawing/2014/main" id="{361D1217-6F62-EFFC-0105-9BBD75C5CEAD}"/>
              </a:ext>
            </a:extLst>
          </p:cNvPr>
          <p:cNvSpPr/>
          <p:nvPr/>
        </p:nvSpPr>
        <p:spPr>
          <a:xfrm flipH="1">
            <a:off x="6362480" y="4205079"/>
            <a:ext cx="1364180" cy="906729"/>
          </a:xfrm>
          <a:custGeom>
            <a:avLst/>
            <a:gdLst>
              <a:gd name="connsiteX0" fmla="*/ 123155 w 1364180"/>
              <a:gd name="connsiteY0" fmla="*/ 301613 h 906729"/>
              <a:gd name="connsiteX1" fmla="*/ 177564 w 1364180"/>
              <a:gd name="connsiteY1" fmla="*/ 144971 h 906729"/>
              <a:gd name="connsiteX2" fmla="*/ 442253 w 1364180"/>
              <a:gd name="connsiteY2" fmla="*/ 109185 h 906729"/>
              <a:gd name="connsiteX3" fmla="*/ 709120 w 1364180"/>
              <a:gd name="connsiteY3" fmla="*/ 72034 h 906729"/>
              <a:gd name="connsiteX4" fmla="*/ 813108 w 1364180"/>
              <a:gd name="connsiteY4" fmla="*/ 4197 h 906729"/>
              <a:gd name="connsiteX5" fmla="*/ 942073 w 1364180"/>
              <a:gd name="connsiteY5" fmla="*/ 52073 h 906729"/>
              <a:gd name="connsiteX6" fmla="*/ 1119859 w 1364180"/>
              <a:gd name="connsiteY6" fmla="*/ 14482 h 906729"/>
              <a:gd name="connsiteX7" fmla="*/ 1210015 w 1364180"/>
              <a:gd name="connsiteY7" fmla="*/ 117035 h 906729"/>
              <a:gd name="connsiteX8" fmla="*/ 1325717 w 1364180"/>
              <a:gd name="connsiteY8" fmla="*/ 216565 h 906729"/>
              <a:gd name="connsiteX9" fmla="*/ 1320538 w 1364180"/>
              <a:gd name="connsiteY9" fmla="*/ 324491 h 906729"/>
              <a:gd name="connsiteX10" fmla="*/ 1358369 w 1364180"/>
              <a:gd name="connsiteY10" fmla="*/ 489507 h 906729"/>
              <a:gd name="connsiteX11" fmla="*/ 1181152 w 1364180"/>
              <a:gd name="connsiteY11" fmla="*/ 633954 h 906729"/>
              <a:gd name="connsiteX12" fmla="*/ 1117711 w 1364180"/>
              <a:gd name="connsiteY12" fmla="*/ 757727 h 906729"/>
              <a:gd name="connsiteX13" fmla="*/ 901716 w 1364180"/>
              <a:gd name="connsiteY13" fmla="*/ 772713 h 906729"/>
              <a:gd name="connsiteX14" fmla="*/ 747362 w 1364180"/>
              <a:gd name="connsiteY14" fmla="*/ 904756 h 906729"/>
              <a:gd name="connsiteX15" fmla="*/ 520409 w 1364180"/>
              <a:gd name="connsiteY15" fmla="*/ 824157 h 906729"/>
              <a:gd name="connsiteX16" fmla="*/ 183280 w 1364180"/>
              <a:gd name="connsiteY16" fmla="*/ 744525 h 906729"/>
              <a:gd name="connsiteX17" fmla="*/ 35051 w 1364180"/>
              <a:gd name="connsiteY17" fmla="*/ 655909 h 906729"/>
              <a:gd name="connsiteX18" fmla="*/ 66724 w 1364180"/>
              <a:gd name="connsiteY18" fmla="*/ 536292 h 906729"/>
              <a:gd name="connsiteX19" fmla="*/ -158 w 1364180"/>
              <a:gd name="connsiteY19" fmla="*/ 413569 h 906729"/>
              <a:gd name="connsiteX20" fmla="*/ 121986 w 1364180"/>
              <a:gd name="connsiteY20" fmla="*/ 304488 h 906729"/>
              <a:gd name="connsiteX21" fmla="*/ 123155 w 1364180"/>
              <a:gd name="connsiteY21" fmla="*/ 301613 h 906729"/>
              <a:gd name="connsiteX0" fmla="*/ 423077 w 1364180"/>
              <a:gd name="connsiteY0" fmla="*/ 1020070 h 906729"/>
              <a:gd name="connsiteX1" fmla="*/ 397890 w 1364180"/>
              <a:gd name="connsiteY1" fmla="*/ 1045257 h 906729"/>
              <a:gd name="connsiteX2" fmla="*/ 372703 w 1364180"/>
              <a:gd name="connsiteY2" fmla="*/ 1020070 h 906729"/>
              <a:gd name="connsiteX3" fmla="*/ 397890 w 1364180"/>
              <a:gd name="connsiteY3" fmla="*/ 994883 h 906729"/>
              <a:gd name="connsiteX4" fmla="*/ 423077 w 1364180"/>
              <a:gd name="connsiteY4" fmla="*/ 1020070 h 906729"/>
              <a:gd name="connsiteX0" fmla="*/ 463573 w 1364180"/>
              <a:gd name="connsiteY0" fmla="*/ 989545 h 906729"/>
              <a:gd name="connsiteX1" fmla="*/ 413199 w 1364180"/>
              <a:gd name="connsiteY1" fmla="*/ 1039919 h 906729"/>
              <a:gd name="connsiteX2" fmla="*/ 362825 w 1364180"/>
              <a:gd name="connsiteY2" fmla="*/ 989545 h 906729"/>
              <a:gd name="connsiteX3" fmla="*/ 413199 w 1364180"/>
              <a:gd name="connsiteY3" fmla="*/ 939171 h 906729"/>
              <a:gd name="connsiteX4" fmla="*/ 463573 w 1364180"/>
              <a:gd name="connsiteY4" fmla="*/ 989545 h 906729"/>
              <a:gd name="connsiteX0" fmla="*/ 526650 w 1364180"/>
              <a:gd name="connsiteY0" fmla="*/ 913990 h 906729"/>
              <a:gd name="connsiteX1" fmla="*/ 451089 w 1364180"/>
              <a:gd name="connsiteY1" fmla="*/ 989551 h 906729"/>
              <a:gd name="connsiteX2" fmla="*/ 375528 w 1364180"/>
              <a:gd name="connsiteY2" fmla="*/ 913990 h 906729"/>
              <a:gd name="connsiteX3" fmla="*/ 451089 w 1364180"/>
              <a:gd name="connsiteY3" fmla="*/ 838429 h 906729"/>
              <a:gd name="connsiteX4" fmla="*/ 526650 w 1364180"/>
              <a:gd name="connsiteY4" fmla="*/ 913990 h 906729"/>
              <a:gd name="connsiteX0" fmla="*/ 148196 w 1364180"/>
              <a:gd name="connsiteY0" fmla="*/ 549431 h 906729"/>
              <a:gd name="connsiteX1" fmla="*/ 68209 w 1364180"/>
              <a:gd name="connsiteY1" fmla="*/ 532703 h 906729"/>
              <a:gd name="connsiteX2" fmla="*/ 218774 w 1364180"/>
              <a:gd name="connsiteY2" fmla="*/ 732498 h 906729"/>
              <a:gd name="connsiteX3" fmla="*/ 183785 w 1364180"/>
              <a:gd name="connsiteY3" fmla="*/ 740495 h 906729"/>
              <a:gd name="connsiteX4" fmla="*/ 520346 w 1364180"/>
              <a:gd name="connsiteY4" fmla="*/ 820463 h 906729"/>
              <a:gd name="connsiteX5" fmla="*/ 499251 w 1364180"/>
              <a:gd name="connsiteY5" fmla="*/ 783942 h 906729"/>
              <a:gd name="connsiteX6" fmla="*/ 910305 w 1364180"/>
              <a:gd name="connsiteY6" fmla="*/ 729392 h 906729"/>
              <a:gd name="connsiteX7" fmla="*/ 901874 w 1364180"/>
              <a:gd name="connsiteY7" fmla="*/ 769460 h 906729"/>
              <a:gd name="connsiteX8" fmla="*/ 1077733 w 1364180"/>
              <a:gd name="connsiteY8" fmla="*/ 481783 h 906729"/>
              <a:gd name="connsiteX9" fmla="*/ 1180394 w 1364180"/>
              <a:gd name="connsiteY9" fmla="*/ 631561 h 906729"/>
              <a:gd name="connsiteX10" fmla="*/ 1319907 w 1364180"/>
              <a:gd name="connsiteY10" fmla="*/ 322266 h 906729"/>
              <a:gd name="connsiteX11" fmla="*/ 1274182 w 1364180"/>
              <a:gd name="connsiteY11" fmla="*/ 378433 h 906729"/>
              <a:gd name="connsiteX12" fmla="*/ 1210204 w 1364180"/>
              <a:gd name="connsiteY12" fmla="*/ 113886 h 906729"/>
              <a:gd name="connsiteX13" fmla="*/ 1212604 w 1364180"/>
              <a:gd name="connsiteY13" fmla="*/ 140417 h 906729"/>
              <a:gd name="connsiteX14" fmla="*/ 918232 w 1364180"/>
              <a:gd name="connsiteY14" fmla="*/ 82948 h 906729"/>
              <a:gd name="connsiteX15" fmla="*/ 941663 w 1364180"/>
              <a:gd name="connsiteY15" fmla="*/ 49114 h 906729"/>
              <a:gd name="connsiteX16" fmla="*/ 699173 w 1364180"/>
              <a:gd name="connsiteY16" fmla="*/ 99068 h 906729"/>
              <a:gd name="connsiteX17" fmla="*/ 710510 w 1364180"/>
              <a:gd name="connsiteY17" fmla="*/ 69893 h 906729"/>
              <a:gd name="connsiteX18" fmla="*/ 442095 w 1364180"/>
              <a:gd name="connsiteY18" fmla="*/ 108975 h 906729"/>
              <a:gd name="connsiteX19" fmla="*/ 483147 w 1364180"/>
              <a:gd name="connsiteY19" fmla="*/ 137268 h 906729"/>
              <a:gd name="connsiteX20" fmla="*/ 130323 w 1364180"/>
              <a:gd name="connsiteY20" fmla="*/ 331396 h 906729"/>
              <a:gd name="connsiteX21" fmla="*/ 123155 w 1364180"/>
              <a:gd name="connsiteY21" fmla="*/ 301613 h 9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64180" h="906729" fill="none" extrusionOk="0">
                <a:moveTo>
                  <a:pt x="123155" y="301613"/>
                </a:moveTo>
                <a:cubicBezTo>
                  <a:pt x="120433" y="237492"/>
                  <a:pt x="142891" y="188938"/>
                  <a:pt x="177564" y="144971"/>
                </a:cubicBezTo>
                <a:cubicBezTo>
                  <a:pt x="242314" y="66150"/>
                  <a:pt x="361213" y="61818"/>
                  <a:pt x="442253" y="109185"/>
                </a:cubicBezTo>
                <a:cubicBezTo>
                  <a:pt x="509744" y="14823"/>
                  <a:pt x="643558" y="726"/>
                  <a:pt x="709120" y="72034"/>
                </a:cubicBezTo>
                <a:cubicBezTo>
                  <a:pt x="730185" y="35421"/>
                  <a:pt x="770420" y="8612"/>
                  <a:pt x="813108" y="4197"/>
                </a:cubicBezTo>
                <a:cubicBezTo>
                  <a:pt x="867014" y="-2664"/>
                  <a:pt x="906213" y="9776"/>
                  <a:pt x="942073" y="52073"/>
                </a:cubicBezTo>
                <a:cubicBezTo>
                  <a:pt x="998569" y="7310"/>
                  <a:pt x="1057860" y="-8154"/>
                  <a:pt x="1119859" y="14482"/>
                </a:cubicBezTo>
                <a:cubicBezTo>
                  <a:pt x="1166234" y="36051"/>
                  <a:pt x="1200904" y="79009"/>
                  <a:pt x="1210015" y="117035"/>
                </a:cubicBezTo>
                <a:cubicBezTo>
                  <a:pt x="1259919" y="133585"/>
                  <a:pt x="1308797" y="160920"/>
                  <a:pt x="1325717" y="216565"/>
                </a:cubicBezTo>
                <a:cubicBezTo>
                  <a:pt x="1343527" y="249903"/>
                  <a:pt x="1330349" y="293491"/>
                  <a:pt x="1320538" y="324491"/>
                </a:cubicBezTo>
                <a:cubicBezTo>
                  <a:pt x="1358824" y="372530"/>
                  <a:pt x="1367764" y="425930"/>
                  <a:pt x="1358369" y="489507"/>
                </a:cubicBezTo>
                <a:cubicBezTo>
                  <a:pt x="1331171" y="566741"/>
                  <a:pt x="1268027" y="616383"/>
                  <a:pt x="1181152" y="633954"/>
                </a:cubicBezTo>
                <a:cubicBezTo>
                  <a:pt x="1179740" y="682240"/>
                  <a:pt x="1162078" y="720128"/>
                  <a:pt x="1117711" y="757727"/>
                </a:cubicBezTo>
                <a:cubicBezTo>
                  <a:pt x="1043804" y="801703"/>
                  <a:pt x="961743" y="819553"/>
                  <a:pt x="901716" y="772713"/>
                </a:cubicBezTo>
                <a:cubicBezTo>
                  <a:pt x="879690" y="840804"/>
                  <a:pt x="827766" y="883862"/>
                  <a:pt x="747362" y="904756"/>
                </a:cubicBezTo>
                <a:cubicBezTo>
                  <a:pt x="668001" y="925957"/>
                  <a:pt x="575640" y="884269"/>
                  <a:pt x="520409" y="824157"/>
                </a:cubicBezTo>
                <a:cubicBezTo>
                  <a:pt x="410362" y="903476"/>
                  <a:pt x="249494" y="854416"/>
                  <a:pt x="183280" y="744525"/>
                </a:cubicBezTo>
                <a:cubicBezTo>
                  <a:pt x="111670" y="748848"/>
                  <a:pt x="50417" y="712657"/>
                  <a:pt x="35051" y="655909"/>
                </a:cubicBezTo>
                <a:cubicBezTo>
                  <a:pt x="21160" y="612373"/>
                  <a:pt x="32791" y="569125"/>
                  <a:pt x="66724" y="536292"/>
                </a:cubicBezTo>
                <a:cubicBezTo>
                  <a:pt x="19003" y="512045"/>
                  <a:pt x="-5197" y="463803"/>
                  <a:pt x="-158" y="413569"/>
                </a:cubicBezTo>
                <a:cubicBezTo>
                  <a:pt x="1321" y="353028"/>
                  <a:pt x="55389" y="313382"/>
                  <a:pt x="121986" y="304488"/>
                </a:cubicBezTo>
                <a:cubicBezTo>
                  <a:pt x="122502" y="303459"/>
                  <a:pt x="122805" y="302440"/>
                  <a:pt x="123155" y="301613"/>
                </a:cubicBezTo>
                <a:close/>
              </a:path>
              <a:path w="1364180" h="906729" fill="none" extrusionOk="0">
                <a:moveTo>
                  <a:pt x="423077" y="1020070"/>
                </a:moveTo>
                <a:cubicBezTo>
                  <a:pt x="421682" y="1034315"/>
                  <a:pt x="410741" y="1044147"/>
                  <a:pt x="397890" y="1045257"/>
                </a:cubicBezTo>
                <a:cubicBezTo>
                  <a:pt x="384228" y="1045742"/>
                  <a:pt x="372449" y="1032932"/>
                  <a:pt x="372703" y="1020070"/>
                </a:cubicBezTo>
                <a:cubicBezTo>
                  <a:pt x="372243" y="1005740"/>
                  <a:pt x="383701" y="994806"/>
                  <a:pt x="397890" y="994883"/>
                </a:cubicBezTo>
                <a:cubicBezTo>
                  <a:pt x="412643" y="992443"/>
                  <a:pt x="422549" y="1005193"/>
                  <a:pt x="423077" y="1020070"/>
                </a:cubicBezTo>
                <a:close/>
              </a:path>
              <a:path w="1364180" h="906729" fill="none" extrusionOk="0">
                <a:moveTo>
                  <a:pt x="463573" y="989545"/>
                </a:moveTo>
                <a:cubicBezTo>
                  <a:pt x="466040" y="1015209"/>
                  <a:pt x="443851" y="1043282"/>
                  <a:pt x="413199" y="1039919"/>
                </a:cubicBezTo>
                <a:cubicBezTo>
                  <a:pt x="385711" y="1041361"/>
                  <a:pt x="361886" y="1018320"/>
                  <a:pt x="362825" y="989545"/>
                </a:cubicBezTo>
                <a:cubicBezTo>
                  <a:pt x="360687" y="956885"/>
                  <a:pt x="384363" y="935192"/>
                  <a:pt x="413199" y="939171"/>
                </a:cubicBezTo>
                <a:cubicBezTo>
                  <a:pt x="439712" y="940445"/>
                  <a:pt x="467247" y="961693"/>
                  <a:pt x="463573" y="989545"/>
                </a:cubicBezTo>
                <a:close/>
              </a:path>
              <a:path w="1364180" h="906729" fill="none" extrusionOk="0">
                <a:moveTo>
                  <a:pt x="526650" y="913990"/>
                </a:moveTo>
                <a:cubicBezTo>
                  <a:pt x="532147" y="954632"/>
                  <a:pt x="488766" y="990408"/>
                  <a:pt x="451089" y="989551"/>
                </a:cubicBezTo>
                <a:cubicBezTo>
                  <a:pt x="406706" y="994752"/>
                  <a:pt x="377592" y="955293"/>
                  <a:pt x="375528" y="913990"/>
                </a:cubicBezTo>
                <a:cubicBezTo>
                  <a:pt x="375405" y="867033"/>
                  <a:pt x="406715" y="840767"/>
                  <a:pt x="451089" y="838429"/>
                </a:cubicBezTo>
                <a:cubicBezTo>
                  <a:pt x="487766" y="842600"/>
                  <a:pt x="527459" y="874119"/>
                  <a:pt x="526650" y="913990"/>
                </a:cubicBezTo>
                <a:close/>
              </a:path>
              <a:path w="1364180" h="906729" fill="none" extrusionOk="0">
                <a:moveTo>
                  <a:pt x="148196" y="549431"/>
                </a:moveTo>
                <a:cubicBezTo>
                  <a:pt x="117746" y="551202"/>
                  <a:pt x="95401" y="547078"/>
                  <a:pt x="68209" y="532703"/>
                </a:cubicBezTo>
                <a:moveTo>
                  <a:pt x="218774" y="732498"/>
                </a:moveTo>
                <a:cubicBezTo>
                  <a:pt x="208341" y="734361"/>
                  <a:pt x="195946" y="737649"/>
                  <a:pt x="183785" y="740495"/>
                </a:cubicBezTo>
                <a:moveTo>
                  <a:pt x="520346" y="820463"/>
                </a:moveTo>
                <a:cubicBezTo>
                  <a:pt x="512248" y="809205"/>
                  <a:pt x="505282" y="799197"/>
                  <a:pt x="499251" y="783942"/>
                </a:cubicBezTo>
                <a:moveTo>
                  <a:pt x="910305" y="729392"/>
                </a:moveTo>
                <a:cubicBezTo>
                  <a:pt x="910721" y="744507"/>
                  <a:pt x="907833" y="757189"/>
                  <a:pt x="901874" y="769460"/>
                </a:cubicBezTo>
                <a:moveTo>
                  <a:pt x="1077733" y="481783"/>
                </a:moveTo>
                <a:cubicBezTo>
                  <a:pt x="1142968" y="503952"/>
                  <a:pt x="1175973" y="566821"/>
                  <a:pt x="1180394" y="631561"/>
                </a:cubicBezTo>
                <a:moveTo>
                  <a:pt x="1319907" y="322266"/>
                </a:moveTo>
                <a:cubicBezTo>
                  <a:pt x="1310342" y="343772"/>
                  <a:pt x="1293318" y="364772"/>
                  <a:pt x="1274182" y="378433"/>
                </a:cubicBezTo>
                <a:moveTo>
                  <a:pt x="1210204" y="113886"/>
                </a:moveTo>
                <a:cubicBezTo>
                  <a:pt x="1212088" y="121294"/>
                  <a:pt x="1214039" y="132085"/>
                  <a:pt x="1212604" y="140417"/>
                </a:cubicBezTo>
                <a:moveTo>
                  <a:pt x="918232" y="82948"/>
                </a:moveTo>
                <a:cubicBezTo>
                  <a:pt x="924196" y="70033"/>
                  <a:pt x="930490" y="59092"/>
                  <a:pt x="941663" y="49114"/>
                </a:cubicBezTo>
                <a:moveTo>
                  <a:pt x="699173" y="99068"/>
                </a:moveTo>
                <a:cubicBezTo>
                  <a:pt x="701522" y="88570"/>
                  <a:pt x="704745" y="79598"/>
                  <a:pt x="710510" y="69893"/>
                </a:cubicBezTo>
                <a:moveTo>
                  <a:pt x="442095" y="108975"/>
                </a:moveTo>
                <a:cubicBezTo>
                  <a:pt x="455272" y="117960"/>
                  <a:pt x="471081" y="127852"/>
                  <a:pt x="483147" y="137268"/>
                </a:cubicBezTo>
                <a:moveTo>
                  <a:pt x="130323" y="331396"/>
                </a:moveTo>
                <a:cubicBezTo>
                  <a:pt x="126163" y="322064"/>
                  <a:pt x="125625" y="312696"/>
                  <a:pt x="123155" y="301613"/>
                </a:cubicBezTo>
              </a:path>
              <a:path w="1364180" h="906729" stroke="0" extrusionOk="0">
                <a:moveTo>
                  <a:pt x="123155" y="301613"/>
                </a:moveTo>
                <a:cubicBezTo>
                  <a:pt x="111538" y="252663"/>
                  <a:pt x="144770" y="184672"/>
                  <a:pt x="177564" y="144971"/>
                </a:cubicBezTo>
                <a:cubicBezTo>
                  <a:pt x="243191" y="80173"/>
                  <a:pt x="347978" y="51060"/>
                  <a:pt x="442253" y="109185"/>
                </a:cubicBezTo>
                <a:cubicBezTo>
                  <a:pt x="498066" y="7812"/>
                  <a:pt x="629950" y="9259"/>
                  <a:pt x="709120" y="72034"/>
                </a:cubicBezTo>
                <a:cubicBezTo>
                  <a:pt x="731486" y="30883"/>
                  <a:pt x="767889" y="4410"/>
                  <a:pt x="813108" y="4197"/>
                </a:cubicBezTo>
                <a:cubicBezTo>
                  <a:pt x="870216" y="-4551"/>
                  <a:pt x="915055" y="20423"/>
                  <a:pt x="942073" y="52073"/>
                </a:cubicBezTo>
                <a:cubicBezTo>
                  <a:pt x="985510" y="3712"/>
                  <a:pt x="1069255" y="-9422"/>
                  <a:pt x="1119859" y="14482"/>
                </a:cubicBezTo>
                <a:cubicBezTo>
                  <a:pt x="1173328" y="35096"/>
                  <a:pt x="1207309" y="65812"/>
                  <a:pt x="1210015" y="117035"/>
                </a:cubicBezTo>
                <a:cubicBezTo>
                  <a:pt x="1265495" y="132083"/>
                  <a:pt x="1307433" y="168289"/>
                  <a:pt x="1325717" y="216565"/>
                </a:cubicBezTo>
                <a:cubicBezTo>
                  <a:pt x="1339117" y="252371"/>
                  <a:pt x="1340151" y="296116"/>
                  <a:pt x="1320538" y="324491"/>
                </a:cubicBezTo>
                <a:cubicBezTo>
                  <a:pt x="1362655" y="373923"/>
                  <a:pt x="1384994" y="432797"/>
                  <a:pt x="1358369" y="489507"/>
                </a:cubicBezTo>
                <a:cubicBezTo>
                  <a:pt x="1343862" y="569526"/>
                  <a:pt x="1283449" y="620623"/>
                  <a:pt x="1181152" y="633954"/>
                </a:cubicBezTo>
                <a:cubicBezTo>
                  <a:pt x="1177319" y="675658"/>
                  <a:pt x="1161357" y="731850"/>
                  <a:pt x="1117711" y="757727"/>
                </a:cubicBezTo>
                <a:cubicBezTo>
                  <a:pt x="1057189" y="800648"/>
                  <a:pt x="965035" y="810625"/>
                  <a:pt x="901716" y="772713"/>
                </a:cubicBezTo>
                <a:cubicBezTo>
                  <a:pt x="886512" y="828990"/>
                  <a:pt x="822858" y="878343"/>
                  <a:pt x="747362" y="904756"/>
                </a:cubicBezTo>
                <a:cubicBezTo>
                  <a:pt x="647031" y="931748"/>
                  <a:pt x="568753" y="908142"/>
                  <a:pt x="520409" y="824157"/>
                </a:cubicBezTo>
                <a:cubicBezTo>
                  <a:pt x="400542" y="887950"/>
                  <a:pt x="232682" y="855737"/>
                  <a:pt x="183280" y="744525"/>
                </a:cubicBezTo>
                <a:cubicBezTo>
                  <a:pt x="116668" y="749879"/>
                  <a:pt x="43550" y="716082"/>
                  <a:pt x="35051" y="655909"/>
                </a:cubicBezTo>
                <a:cubicBezTo>
                  <a:pt x="21166" y="610451"/>
                  <a:pt x="31937" y="565510"/>
                  <a:pt x="66724" y="536292"/>
                </a:cubicBezTo>
                <a:cubicBezTo>
                  <a:pt x="19816" y="506081"/>
                  <a:pt x="-13525" y="460422"/>
                  <a:pt x="-158" y="413569"/>
                </a:cubicBezTo>
                <a:cubicBezTo>
                  <a:pt x="7831" y="362937"/>
                  <a:pt x="55229" y="311800"/>
                  <a:pt x="121986" y="304488"/>
                </a:cubicBezTo>
                <a:cubicBezTo>
                  <a:pt x="122404" y="303535"/>
                  <a:pt x="122779" y="302515"/>
                  <a:pt x="123155" y="301613"/>
                </a:cubicBezTo>
                <a:close/>
              </a:path>
              <a:path w="1364180" h="906729" stroke="0" extrusionOk="0">
                <a:moveTo>
                  <a:pt x="423077" y="1020070"/>
                </a:moveTo>
                <a:cubicBezTo>
                  <a:pt x="423414" y="1033605"/>
                  <a:pt x="411270" y="1045135"/>
                  <a:pt x="397890" y="1045257"/>
                </a:cubicBezTo>
                <a:cubicBezTo>
                  <a:pt x="384670" y="1045565"/>
                  <a:pt x="372334" y="1035389"/>
                  <a:pt x="372703" y="1020070"/>
                </a:cubicBezTo>
                <a:cubicBezTo>
                  <a:pt x="374557" y="1004241"/>
                  <a:pt x="383159" y="994720"/>
                  <a:pt x="397890" y="994883"/>
                </a:cubicBezTo>
                <a:cubicBezTo>
                  <a:pt x="414077" y="996087"/>
                  <a:pt x="420750" y="1005186"/>
                  <a:pt x="423077" y="1020070"/>
                </a:cubicBezTo>
                <a:close/>
              </a:path>
              <a:path w="1364180" h="906729" stroke="0" extrusionOk="0">
                <a:moveTo>
                  <a:pt x="463573" y="989545"/>
                </a:moveTo>
                <a:cubicBezTo>
                  <a:pt x="462872" y="1015832"/>
                  <a:pt x="440666" y="1039812"/>
                  <a:pt x="413199" y="1039919"/>
                </a:cubicBezTo>
                <a:cubicBezTo>
                  <a:pt x="382835" y="1038796"/>
                  <a:pt x="358603" y="1020712"/>
                  <a:pt x="362825" y="989545"/>
                </a:cubicBezTo>
                <a:cubicBezTo>
                  <a:pt x="359144" y="958590"/>
                  <a:pt x="383632" y="943232"/>
                  <a:pt x="413199" y="939171"/>
                </a:cubicBezTo>
                <a:cubicBezTo>
                  <a:pt x="441698" y="939418"/>
                  <a:pt x="463989" y="959374"/>
                  <a:pt x="463573" y="989545"/>
                </a:cubicBezTo>
                <a:close/>
              </a:path>
              <a:path w="1364180" h="906729" stroke="0" extrusionOk="0">
                <a:moveTo>
                  <a:pt x="526650" y="913990"/>
                </a:moveTo>
                <a:cubicBezTo>
                  <a:pt x="531501" y="959904"/>
                  <a:pt x="486671" y="991979"/>
                  <a:pt x="451089" y="989551"/>
                </a:cubicBezTo>
                <a:cubicBezTo>
                  <a:pt x="408495" y="989680"/>
                  <a:pt x="380935" y="950171"/>
                  <a:pt x="375528" y="913990"/>
                </a:cubicBezTo>
                <a:cubicBezTo>
                  <a:pt x="372055" y="870315"/>
                  <a:pt x="412870" y="835252"/>
                  <a:pt x="451089" y="838429"/>
                </a:cubicBezTo>
                <a:cubicBezTo>
                  <a:pt x="499135" y="843866"/>
                  <a:pt x="532642" y="873142"/>
                  <a:pt x="526650" y="913990"/>
                </a:cubicBezTo>
                <a:close/>
              </a:path>
              <a:path w="1364180" h="906729" fill="none" stroke="0" extrusionOk="0">
                <a:moveTo>
                  <a:pt x="148196" y="549431"/>
                </a:moveTo>
                <a:cubicBezTo>
                  <a:pt x="117153" y="549569"/>
                  <a:pt x="92676" y="545943"/>
                  <a:pt x="68209" y="532703"/>
                </a:cubicBezTo>
                <a:moveTo>
                  <a:pt x="218774" y="732498"/>
                </a:moveTo>
                <a:cubicBezTo>
                  <a:pt x="209241" y="735948"/>
                  <a:pt x="194824" y="737558"/>
                  <a:pt x="183785" y="740495"/>
                </a:cubicBezTo>
                <a:moveTo>
                  <a:pt x="520346" y="820463"/>
                </a:moveTo>
                <a:cubicBezTo>
                  <a:pt x="512653" y="810337"/>
                  <a:pt x="506298" y="797420"/>
                  <a:pt x="499251" y="783942"/>
                </a:cubicBezTo>
                <a:moveTo>
                  <a:pt x="910305" y="729392"/>
                </a:moveTo>
                <a:cubicBezTo>
                  <a:pt x="908828" y="745016"/>
                  <a:pt x="906229" y="757826"/>
                  <a:pt x="901874" y="769460"/>
                </a:cubicBezTo>
                <a:moveTo>
                  <a:pt x="1077733" y="481783"/>
                </a:moveTo>
                <a:cubicBezTo>
                  <a:pt x="1140292" y="510901"/>
                  <a:pt x="1179460" y="570610"/>
                  <a:pt x="1180394" y="631561"/>
                </a:cubicBezTo>
                <a:moveTo>
                  <a:pt x="1319907" y="322266"/>
                </a:moveTo>
                <a:cubicBezTo>
                  <a:pt x="1312183" y="346858"/>
                  <a:pt x="1291243" y="360152"/>
                  <a:pt x="1274182" y="378433"/>
                </a:cubicBezTo>
                <a:moveTo>
                  <a:pt x="1210204" y="113886"/>
                </a:moveTo>
                <a:cubicBezTo>
                  <a:pt x="1212555" y="122352"/>
                  <a:pt x="1213430" y="133141"/>
                  <a:pt x="1212604" y="140417"/>
                </a:cubicBezTo>
                <a:moveTo>
                  <a:pt x="918232" y="82948"/>
                </a:moveTo>
                <a:cubicBezTo>
                  <a:pt x="924220" y="70138"/>
                  <a:pt x="930830" y="57365"/>
                  <a:pt x="941663" y="49114"/>
                </a:cubicBezTo>
                <a:moveTo>
                  <a:pt x="699173" y="99068"/>
                </a:moveTo>
                <a:cubicBezTo>
                  <a:pt x="702895" y="88674"/>
                  <a:pt x="707123" y="78297"/>
                  <a:pt x="710510" y="69893"/>
                </a:cubicBezTo>
                <a:moveTo>
                  <a:pt x="442095" y="108975"/>
                </a:moveTo>
                <a:cubicBezTo>
                  <a:pt x="457391" y="117165"/>
                  <a:pt x="469370" y="129252"/>
                  <a:pt x="483147" y="137268"/>
                </a:cubicBezTo>
                <a:moveTo>
                  <a:pt x="130323" y="331396"/>
                </a:moveTo>
                <a:cubicBezTo>
                  <a:pt x="126331" y="320810"/>
                  <a:pt x="125005" y="311680"/>
                  <a:pt x="123155" y="301613"/>
                </a:cubicBezTo>
              </a:path>
            </a:pathLst>
          </a:custGeom>
          <a:ln>
            <a:extLst>
              <a:ext uri="{C807C97D-BFC1-408E-A445-0C87EB9F89A2}">
                <ask:lineSketchStyleProps xmlns:ask="http://schemas.microsoft.com/office/drawing/2018/sketchyshapes" sd="1834120839">
                  <a:prstGeom prst="cloud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9" name="Globo: línea doblada 18">
            <a:extLst>
              <a:ext uri="{FF2B5EF4-FFF2-40B4-BE49-F238E27FC236}">
                <a16:creationId xmlns:a16="http://schemas.microsoft.com/office/drawing/2014/main" id="{BEA0AF8C-576B-4A6E-F4FE-CDD083F05C13}"/>
              </a:ext>
            </a:extLst>
          </p:cNvPr>
          <p:cNvSpPr/>
          <p:nvPr/>
        </p:nvSpPr>
        <p:spPr>
          <a:xfrm rot="20772249">
            <a:off x="3237176" y="3521832"/>
            <a:ext cx="1198485" cy="692458"/>
          </a:xfrm>
          <a:custGeom>
            <a:avLst/>
            <a:gdLst>
              <a:gd name="connsiteX0" fmla="*/ 0 w 1198485"/>
              <a:gd name="connsiteY0" fmla="*/ 0 h 692458"/>
              <a:gd name="connsiteX1" fmla="*/ 1198485 w 1198485"/>
              <a:gd name="connsiteY1" fmla="*/ 0 h 692458"/>
              <a:gd name="connsiteX2" fmla="*/ 1198485 w 1198485"/>
              <a:gd name="connsiteY2" fmla="*/ 692458 h 692458"/>
              <a:gd name="connsiteX3" fmla="*/ 0 w 1198485"/>
              <a:gd name="connsiteY3" fmla="*/ 692458 h 692458"/>
              <a:gd name="connsiteX4" fmla="*/ 0 w 1198485"/>
              <a:gd name="connsiteY4" fmla="*/ 0 h 692458"/>
              <a:gd name="connsiteX0" fmla="*/ -99870 w 1198485"/>
              <a:gd name="connsiteY0" fmla="*/ 129836 h 692458"/>
              <a:gd name="connsiteX1" fmla="*/ -199751 w 1198485"/>
              <a:gd name="connsiteY1" fmla="*/ 129836 h 692458"/>
              <a:gd name="connsiteX2" fmla="*/ -559297 w 1198485"/>
              <a:gd name="connsiteY2" fmla="*/ 779015 h 692458"/>
            </a:gdLst>
            <a:ahLst/>
            <a:cxnLst>
              <a:cxn ang="0">
                <a:pos x="connsiteX0" y="connsiteY0"/>
              </a:cxn>
              <a:cxn ang="0">
                <a:pos x="connsiteX1" y="connsiteY1"/>
              </a:cxn>
              <a:cxn ang="0">
                <a:pos x="connsiteX2" y="connsiteY2"/>
              </a:cxn>
            </a:cxnLst>
            <a:rect l="l" t="t" r="r" b="b"/>
            <a:pathLst>
              <a:path w="1198485" h="692458" fill="none" extrusionOk="0">
                <a:moveTo>
                  <a:pt x="0" y="0"/>
                </a:moveTo>
                <a:cubicBezTo>
                  <a:pt x="552955" y="38494"/>
                  <a:pt x="1023104" y="3099"/>
                  <a:pt x="1198485" y="0"/>
                </a:cubicBezTo>
                <a:cubicBezTo>
                  <a:pt x="1166148" y="305859"/>
                  <a:pt x="1189482" y="531726"/>
                  <a:pt x="1198485" y="692458"/>
                </a:cubicBezTo>
                <a:cubicBezTo>
                  <a:pt x="976568" y="660051"/>
                  <a:pt x="343788" y="799805"/>
                  <a:pt x="0" y="692458"/>
                </a:cubicBezTo>
                <a:cubicBezTo>
                  <a:pt x="55186" y="399404"/>
                  <a:pt x="59013" y="129926"/>
                  <a:pt x="0" y="0"/>
                </a:cubicBezTo>
                <a:close/>
              </a:path>
              <a:path w="1198485" h="692458" fill="none" extrusionOk="0">
                <a:moveTo>
                  <a:pt x="-99870" y="129836"/>
                </a:moveTo>
                <a:cubicBezTo>
                  <a:pt x="-117708" y="124035"/>
                  <a:pt x="-184183" y="130288"/>
                  <a:pt x="-199751" y="129836"/>
                </a:cubicBezTo>
                <a:cubicBezTo>
                  <a:pt x="-297634" y="376262"/>
                  <a:pt x="-520937" y="578484"/>
                  <a:pt x="-559297" y="779015"/>
                </a:cubicBezTo>
              </a:path>
              <a:path w="1198485" h="692458" stroke="0" extrusionOk="0">
                <a:moveTo>
                  <a:pt x="0" y="0"/>
                </a:moveTo>
                <a:cubicBezTo>
                  <a:pt x="412542" y="-2581"/>
                  <a:pt x="661255" y="12493"/>
                  <a:pt x="1198485" y="0"/>
                </a:cubicBezTo>
                <a:cubicBezTo>
                  <a:pt x="1175627" y="185415"/>
                  <a:pt x="1188546" y="606412"/>
                  <a:pt x="1198485" y="692458"/>
                </a:cubicBezTo>
                <a:cubicBezTo>
                  <a:pt x="963898" y="650071"/>
                  <a:pt x="361048" y="719223"/>
                  <a:pt x="0" y="692458"/>
                </a:cubicBezTo>
                <a:cubicBezTo>
                  <a:pt x="-8767" y="394611"/>
                  <a:pt x="53836" y="341545"/>
                  <a:pt x="0" y="0"/>
                </a:cubicBezTo>
                <a:close/>
              </a:path>
              <a:path w="1198485" h="692458" fill="none" stroke="0" extrusionOk="0">
                <a:moveTo>
                  <a:pt x="-99870" y="129836"/>
                </a:moveTo>
                <a:cubicBezTo>
                  <a:pt x="-135919" y="122454"/>
                  <a:pt x="-175168" y="126115"/>
                  <a:pt x="-199751" y="129836"/>
                </a:cubicBezTo>
                <a:cubicBezTo>
                  <a:pt x="-285301" y="227154"/>
                  <a:pt x="-407254" y="586258"/>
                  <a:pt x="-559297" y="779015"/>
                </a:cubicBezTo>
              </a:path>
            </a:pathLst>
          </a:custGeom>
          <a:ln>
            <a:extLst>
              <a:ext uri="{C807C97D-BFC1-408E-A445-0C87EB9F89A2}">
                <ask:lineSketchStyleProps xmlns:ask="http://schemas.microsoft.com/office/drawing/2018/sketchyshapes" sd="3468805280">
                  <a:prstGeom prst="borderCallout2">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1" name="Bocadillo: rectángulo 20">
            <a:extLst>
              <a:ext uri="{FF2B5EF4-FFF2-40B4-BE49-F238E27FC236}">
                <a16:creationId xmlns:a16="http://schemas.microsoft.com/office/drawing/2014/main" id="{A26C3FC8-E906-3533-ED41-1C2F62AE0799}"/>
              </a:ext>
            </a:extLst>
          </p:cNvPr>
          <p:cNvSpPr/>
          <p:nvPr/>
        </p:nvSpPr>
        <p:spPr>
          <a:xfrm>
            <a:off x="6705960" y="1794669"/>
            <a:ext cx="1154096" cy="692457"/>
          </a:xfrm>
          <a:custGeom>
            <a:avLst/>
            <a:gdLst>
              <a:gd name="connsiteX0" fmla="*/ 0 w 1154096"/>
              <a:gd name="connsiteY0" fmla="*/ 0 h 692457"/>
              <a:gd name="connsiteX1" fmla="*/ 192349 w 1154096"/>
              <a:gd name="connsiteY1" fmla="*/ 0 h 692457"/>
              <a:gd name="connsiteX2" fmla="*/ 192349 w 1154096"/>
              <a:gd name="connsiteY2" fmla="*/ 0 h 692457"/>
              <a:gd name="connsiteX3" fmla="*/ 480873 w 1154096"/>
              <a:gd name="connsiteY3" fmla="*/ 0 h 692457"/>
              <a:gd name="connsiteX4" fmla="*/ 1154096 w 1154096"/>
              <a:gd name="connsiteY4" fmla="*/ 0 h 692457"/>
              <a:gd name="connsiteX5" fmla="*/ 1154096 w 1154096"/>
              <a:gd name="connsiteY5" fmla="*/ 403933 h 692457"/>
              <a:gd name="connsiteX6" fmla="*/ 1154096 w 1154096"/>
              <a:gd name="connsiteY6" fmla="*/ 403933 h 692457"/>
              <a:gd name="connsiteX7" fmla="*/ 1154096 w 1154096"/>
              <a:gd name="connsiteY7" fmla="*/ 577048 h 692457"/>
              <a:gd name="connsiteX8" fmla="*/ 1154096 w 1154096"/>
              <a:gd name="connsiteY8" fmla="*/ 692457 h 692457"/>
              <a:gd name="connsiteX9" fmla="*/ 480873 w 1154096"/>
              <a:gd name="connsiteY9" fmla="*/ 692457 h 692457"/>
              <a:gd name="connsiteX10" fmla="*/ 336615 w 1154096"/>
              <a:gd name="connsiteY10" fmla="*/ 779014 h 692457"/>
              <a:gd name="connsiteX11" fmla="*/ 192349 w 1154096"/>
              <a:gd name="connsiteY11" fmla="*/ 692457 h 692457"/>
              <a:gd name="connsiteX12" fmla="*/ 0 w 1154096"/>
              <a:gd name="connsiteY12" fmla="*/ 692457 h 692457"/>
              <a:gd name="connsiteX13" fmla="*/ 0 w 1154096"/>
              <a:gd name="connsiteY13" fmla="*/ 577048 h 692457"/>
              <a:gd name="connsiteX14" fmla="*/ 0 w 1154096"/>
              <a:gd name="connsiteY14" fmla="*/ 403933 h 692457"/>
              <a:gd name="connsiteX15" fmla="*/ 0 w 1154096"/>
              <a:gd name="connsiteY15" fmla="*/ 403933 h 692457"/>
              <a:gd name="connsiteX16" fmla="*/ 0 w 1154096"/>
              <a:gd name="connsiteY16" fmla="*/ 0 h 69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4096" h="692457" fill="none" extrusionOk="0">
                <a:moveTo>
                  <a:pt x="0" y="0"/>
                </a:moveTo>
                <a:cubicBezTo>
                  <a:pt x="85624" y="-6777"/>
                  <a:pt x="169367" y="15596"/>
                  <a:pt x="192349" y="0"/>
                </a:cubicBezTo>
                <a:lnTo>
                  <a:pt x="192349" y="0"/>
                </a:lnTo>
                <a:cubicBezTo>
                  <a:pt x="322042" y="-11942"/>
                  <a:pt x="429049" y="19640"/>
                  <a:pt x="480873" y="0"/>
                </a:cubicBezTo>
                <a:cubicBezTo>
                  <a:pt x="712800" y="-41079"/>
                  <a:pt x="887694" y="-43706"/>
                  <a:pt x="1154096" y="0"/>
                </a:cubicBezTo>
                <a:cubicBezTo>
                  <a:pt x="1156297" y="180686"/>
                  <a:pt x="1143039" y="282091"/>
                  <a:pt x="1154096" y="403933"/>
                </a:cubicBezTo>
                <a:lnTo>
                  <a:pt x="1154096" y="403933"/>
                </a:lnTo>
                <a:cubicBezTo>
                  <a:pt x="1150297" y="479656"/>
                  <a:pt x="1161523" y="493918"/>
                  <a:pt x="1154096" y="577048"/>
                </a:cubicBezTo>
                <a:cubicBezTo>
                  <a:pt x="1148799" y="600196"/>
                  <a:pt x="1145865" y="669889"/>
                  <a:pt x="1154096" y="692457"/>
                </a:cubicBezTo>
                <a:cubicBezTo>
                  <a:pt x="948678" y="750075"/>
                  <a:pt x="642171" y="693896"/>
                  <a:pt x="480873" y="692457"/>
                </a:cubicBezTo>
                <a:cubicBezTo>
                  <a:pt x="438912" y="722290"/>
                  <a:pt x="387414" y="744008"/>
                  <a:pt x="336615" y="779014"/>
                </a:cubicBezTo>
                <a:cubicBezTo>
                  <a:pt x="287233" y="753617"/>
                  <a:pt x="226095" y="708226"/>
                  <a:pt x="192349" y="692457"/>
                </a:cubicBezTo>
                <a:cubicBezTo>
                  <a:pt x="168447" y="695731"/>
                  <a:pt x="43561" y="696067"/>
                  <a:pt x="0" y="692457"/>
                </a:cubicBezTo>
                <a:cubicBezTo>
                  <a:pt x="-6900" y="662106"/>
                  <a:pt x="5346" y="633607"/>
                  <a:pt x="0" y="577048"/>
                </a:cubicBezTo>
                <a:cubicBezTo>
                  <a:pt x="11013" y="525140"/>
                  <a:pt x="-13830" y="443607"/>
                  <a:pt x="0" y="403933"/>
                </a:cubicBezTo>
                <a:lnTo>
                  <a:pt x="0" y="403933"/>
                </a:lnTo>
                <a:cubicBezTo>
                  <a:pt x="33045" y="228383"/>
                  <a:pt x="3396" y="79259"/>
                  <a:pt x="0" y="0"/>
                </a:cubicBezTo>
                <a:close/>
              </a:path>
              <a:path w="1154096" h="692457" stroke="0" extrusionOk="0">
                <a:moveTo>
                  <a:pt x="0" y="0"/>
                </a:moveTo>
                <a:cubicBezTo>
                  <a:pt x="72352" y="-16332"/>
                  <a:pt x="114014" y="-13833"/>
                  <a:pt x="192349" y="0"/>
                </a:cubicBezTo>
                <a:lnTo>
                  <a:pt x="192349" y="0"/>
                </a:lnTo>
                <a:cubicBezTo>
                  <a:pt x="300225" y="-23734"/>
                  <a:pt x="414234" y="1647"/>
                  <a:pt x="480873" y="0"/>
                </a:cubicBezTo>
                <a:cubicBezTo>
                  <a:pt x="650634" y="16764"/>
                  <a:pt x="1015264" y="-46797"/>
                  <a:pt x="1154096" y="0"/>
                </a:cubicBezTo>
                <a:cubicBezTo>
                  <a:pt x="1118894" y="112317"/>
                  <a:pt x="1140517" y="224082"/>
                  <a:pt x="1154096" y="403933"/>
                </a:cubicBezTo>
                <a:lnTo>
                  <a:pt x="1154096" y="403933"/>
                </a:lnTo>
                <a:cubicBezTo>
                  <a:pt x="1139558" y="460794"/>
                  <a:pt x="1158103" y="503128"/>
                  <a:pt x="1154096" y="577048"/>
                </a:cubicBezTo>
                <a:cubicBezTo>
                  <a:pt x="1155816" y="599620"/>
                  <a:pt x="1147057" y="635895"/>
                  <a:pt x="1154096" y="692457"/>
                </a:cubicBezTo>
                <a:cubicBezTo>
                  <a:pt x="887144" y="704512"/>
                  <a:pt x="750848" y="712533"/>
                  <a:pt x="480873" y="692457"/>
                </a:cubicBezTo>
                <a:cubicBezTo>
                  <a:pt x="453035" y="711327"/>
                  <a:pt x="357662" y="780812"/>
                  <a:pt x="336615" y="779014"/>
                </a:cubicBezTo>
                <a:cubicBezTo>
                  <a:pt x="290472" y="768947"/>
                  <a:pt x="258496" y="744172"/>
                  <a:pt x="192349" y="692457"/>
                </a:cubicBezTo>
                <a:cubicBezTo>
                  <a:pt x="109170" y="697925"/>
                  <a:pt x="43196" y="703985"/>
                  <a:pt x="0" y="692457"/>
                </a:cubicBezTo>
                <a:cubicBezTo>
                  <a:pt x="-3335" y="657834"/>
                  <a:pt x="-7269" y="590255"/>
                  <a:pt x="0" y="577048"/>
                </a:cubicBezTo>
                <a:cubicBezTo>
                  <a:pt x="-10083" y="516480"/>
                  <a:pt x="-9547" y="454072"/>
                  <a:pt x="0" y="403933"/>
                </a:cubicBezTo>
                <a:lnTo>
                  <a:pt x="0" y="403933"/>
                </a:lnTo>
                <a:cubicBezTo>
                  <a:pt x="-32964" y="267045"/>
                  <a:pt x="-6223" y="123198"/>
                  <a:pt x="0" y="0"/>
                </a:cubicBezTo>
                <a:close/>
              </a:path>
            </a:pathLst>
          </a:custGeom>
          <a:ln>
            <a:extLst>
              <a:ext uri="{C807C97D-BFC1-408E-A445-0C87EB9F89A2}">
                <ask:lineSketchStyleProps xmlns:ask="http://schemas.microsoft.com/office/drawing/2018/sketchyshapes" sd="111950079">
                  <a:prstGeom prst="wedge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2" name="Bocadillo: rectángulo con esquinas redondeadas 21">
            <a:extLst>
              <a:ext uri="{FF2B5EF4-FFF2-40B4-BE49-F238E27FC236}">
                <a16:creationId xmlns:a16="http://schemas.microsoft.com/office/drawing/2014/main" id="{EEE98951-182D-7517-BE67-9036E5E19567}"/>
              </a:ext>
            </a:extLst>
          </p:cNvPr>
          <p:cNvSpPr/>
          <p:nvPr/>
        </p:nvSpPr>
        <p:spPr>
          <a:xfrm flipH="1">
            <a:off x="4062620" y="2201678"/>
            <a:ext cx="1782203" cy="657797"/>
          </a:xfrm>
          <a:custGeom>
            <a:avLst/>
            <a:gdLst>
              <a:gd name="connsiteX0" fmla="*/ 0 w 1782203"/>
              <a:gd name="connsiteY0" fmla="*/ 109635 h 657797"/>
              <a:gd name="connsiteX1" fmla="*/ 109635 w 1782203"/>
              <a:gd name="connsiteY1" fmla="*/ 0 h 657797"/>
              <a:gd name="connsiteX2" fmla="*/ 297034 w 1782203"/>
              <a:gd name="connsiteY2" fmla="*/ 0 h 657797"/>
              <a:gd name="connsiteX3" fmla="*/ 297034 w 1782203"/>
              <a:gd name="connsiteY3" fmla="*/ 0 h 657797"/>
              <a:gd name="connsiteX4" fmla="*/ 742585 w 1782203"/>
              <a:gd name="connsiteY4" fmla="*/ 0 h 657797"/>
              <a:gd name="connsiteX5" fmla="*/ 1672568 w 1782203"/>
              <a:gd name="connsiteY5" fmla="*/ 0 h 657797"/>
              <a:gd name="connsiteX6" fmla="*/ 1782203 w 1782203"/>
              <a:gd name="connsiteY6" fmla="*/ 109635 h 657797"/>
              <a:gd name="connsiteX7" fmla="*/ 1782203 w 1782203"/>
              <a:gd name="connsiteY7" fmla="*/ 383715 h 657797"/>
              <a:gd name="connsiteX8" fmla="*/ 1782203 w 1782203"/>
              <a:gd name="connsiteY8" fmla="*/ 383715 h 657797"/>
              <a:gd name="connsiteX9" fmla="*/ 1782203 w 1782203"/>
              <a:gd name="connsiteY9" fmla="*/ 548164 h 657797"/>
              <a:gd name="connsiteX10" fmla="*/ 1782203 w 1782203"/>
              <a:gd name="connsiteY10" fmla="*/ 548162 h 657797"/>
              <a:gd name="connsiteX11" fmla="*/ 1672568 w 1782203"/>
              <a:gd name="connsiteY11" fmla="*/ 657797 h 657797"/>
              <a:gd name="connsiteX12" fmla="*/ 742585 w 1782203"/>
              <a:gd name="connsiteY12" fmla="*/ 657797 h 657797"/>
              <a:gd name="connsiteX13" fmla="*/ 519815 w 1782203"/>
              <a:gd name="connsiteY13" fmla="*/ 740022 h 657797"/>
              <a:gd name="connsiteX14" fmla="*/ 297034 w 1782203"/>
              <a:gd name="connsiteY14" fmla="*/ 657797 h 657797"/>
              <a:gd name="connsiteX15" fmla="*/ 109635 w 1782203"/>
              <a:gd name="connsiteY15" fmla="*/ 657797 h 657797"/>
              <a:gd name="connsiteX16" fmla="*/ 0 w 1782203"/>
              <a:gd name="connsiteY16" fmla="*/ 548162 h 657797"/>
              <a:gd name="connsiteX17" fmla="*/ 0 w 1782203"/>
              <a:gd name="connsiteY17" fmla="*/ 548164 h 657797"/>
              <a:gd name="connsiteX18" fmla="*/ 0 w 1782203"/>
              <a:gd name="connsiteY18" fmla="*/ 383715 h 657797"/>
              <a:gd name="connsiteX19" fmla="*/ 0 w 1782203"/>
              <a:gd name="connsiteY19" fmla="*/ 383715 h 657797"/>
              <a:gd name="connsiteX20" fmla="*/ 0 w 1782203"/>
              <a:gd name="connsiteY20" fmla="*/ 109635 h 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82203" h="657797" fill="none" extrusionOk="0">
                <a:moveTo>
                  <a:pt x="0" y="109635"/>
                </a:moveTo>
                <a:cubicBezTo>
                  <a:pt x="-796" y="39117"/>
                  <a:pt x="50944" y="-3423"/>
                  <a:pt x="109635" y="0"/>
                </a:cubicBezTo>
                <a:cubicBezTo>
                  <a:pt x="152258" y="11867"/>
                  <a:pt x="224036" y="-2540"/>
                  <a:pt x="297034" y="0"/>
                </a:cubicBezTo>
                <a:lnTo>
                  <a:pt x="297034" y="0"/>
                </a:lnTo>
                <a:cubicBezTo>
                  <a:pt x="391608" y="-36892"/>
                  <a:pt x="601423" y="-4493"/>
                  <a:pt x="742585" y="0"/>
                </a:cubicBezTo>
                <a:cubicBezTo>
                  <a:pt x="892567" y="66276"/>
                  <a:pt x="1552122" y="-10493"/>
                  <a:pt x="1672568" y="0"/>
                </a:cubicBezTo>
                <a:cubicBezTo>
                  <a:pt x="1724009" y="-4913"/>
                  <a:pt x="1779569" y="47141"/>
                  <a:pt x="1782203" y="109635"/>
                </a:cubicBezTo>
                <a:cubicBezTo>
                  <a:pt x="1806055" y="180318"/>
                  <a:pt x="1795203" y="355364"/>
                  <a:pt x="1782203" y="383715"/>
                </a:cubicBezTo>
                <a:lnTo>
                  <a:pt x="1782203" y="383715"/>
                </a:lnTo>
                <a:cubicBezTo>
                  <a:pt x="1768329" y="400776"/>
                  <a:pt x="1772706" y="511587"/>
                  <a:pt x="1782203" y="548164"/>
                </a:cubicBezTo>
                <a:lnTo>
                  <a:pt x="1782203" y="548162"/>
                </a:lnTo>
                <a:cubicBezTo>
                  <a:pt x="1781561" y="605069"/>
                  <a:pt x="1738785" y="653536"/>
                  <a:pt x="1672568" y="657797"/>
                </a:cubicBezTo>
                <a:cubicBezTo>
                  <a:pt x="1271358" y="608036"/>
                  <a:pt x="1204570" y="625981"/>
                  <a:pt x="742585" y="657797"/>
                </a:cubicBezTo>
                <a:cubicBezTo>
                  <a:pt x="681387" y="669280"/>
                  <a:pt x="547559" y="723583"/>
                  <a:pt x="519815" y="740022"/>
                </a:cubicBezTo>
                <a:cubicBezTo>
                  <a:pt x="442687" y="717191"/>
                  <a:pt x="407344" y="678680"/>
                  <a:pt x="297034" y="657797"/>
                </a:cubicBezTo>
                <a:cubicBezTo>
                  <a:pt x="244643" y="651343"/>
                  <a:pt x="191950" y="659881"/>
                  <a:pt x="109635" y="657797"/>
                </a:cubicBezTo>
                <a:cubicBezTo>
                  <a:pt x="50361" y="664307"/>
                  <a:pt x="-289" y="609941"/>
                  <a:pt x="0" y="548162"/>
                </a:cubicBezTo>
                <a:lnTo>
                  <a:pt x="0" y="548164"/>
                </a:lnTo>
                <a:cubicBezTo>
                  <a:pt x="-7833" y="516267"/>
                  <a:pt x="-11304" y="420689"/>
                  <a:pt x="0" y="383715"/>
                </a:cubicBezTo>
                <a:lnTo>
                  <a:pt x="0" y="383715"/>
                </a:lnTo>
                <a:cubicBezTo>
                  <a:pt x="-15671" y="337792"/>
                  <a:pt x="-16028" y="145008"/>
                  <a:pt x="0" y="109635"/>
                </a:cubicBezTo>
                <a:close/>
              </a:path>
              <a:path w="1782203" h="657797" stroke="0" extrusionOk="0">
                <a:moveTo>
                  <a:pt x="0" y="109635"/>
                </a:moveTo>
                <a:cubicBezTo>
                  <a:pt x="920" y="49629"/>
                  <a:pt x="43361" y="-1354"/>
                  <a:pt x="109635" y="0"/>
                </a:cubicBezTo>
                <a:cubicBezTo>
                  <a:pt x="189748" y="6665"/>
                  <a:pt x="234250" y="11468"/>
                  <a:pt x="297034" y="0"/>
                </a:cubicBezTo>
                <a:lnTo>
                  <a:pt x="297034" y="0"/>
                </a:lnTo>
                <a:cubicBezTo>
                  <a:pt x="428395" y="-19130"/>
                  <a:pt x="589775" y="15439"/>
                  <a:pt x="742585" y="0"/>
                </a:cubicBezTo>
                <a:cubicBezTo>
                  <a:pt x="894664" y="17198"/>
                  <a:pt x="1493270" y="6399"/>
                  <a:pt x="1672568" y="0"/>
                </a:cubicBezTo>
                <a:cubicBezTo>
                  <a:pt x="1732670" y="2043"/>
                  <a:pt x="1778012" y="44771"/>
                  <a:pt x="1782203" y="109635"/>
                </a:cubicBezTo>
                <a:cubicBezTo>
                  <a:pt x="1806435" y="154632"/>
                  <a:pt x="1797570" y="294888"/>
                  <a:pt x="1782203" y="383715"/>
                </a:cubicBezTo>
                <a:lnTo>
                  <a:pt x="1782203" y="383715"/>
                </a:lnTo>
                <a:cubicBezTo>
                  <a:pt x="1768112" y="431984"/>
                  <a:pt x="1794572" y="467198"/>
                  <a:pt x="1782203" y="548164"/>
                </a:cubicBezTo>
                <a:lnTo>
                  <a:pt x="1782203" y="548162"/>
                </a:lnTo>
                <a:cubicBezTo>
                  <a:pt x="1776370" y="602338"/>
                  <a:pt x="1729217" y="656827"/>
                  <a:pt x="1672568" y="657797"/>
                </a:cubicBezTo>
                <a:cubicBezTo>
                  <a:pt x="1412203" y="690921"/>
                  <a:pt x="934040" y="697407"/>
                  <a:pt x="742585" y="657797"/>
                </a:cubicBezTo>
                <a:cubicBezTo>
                  <a:pt x="690800" y="695175"/>
                  <a:pt x="600800" y="728863"/>
                  <a:pt x="519815" y="740022"/>
                </a:cubicBezTo>
                <a:cubicBezTo>
                  <a:pt x="461994" y="699549"/>
                  <a:pt x="373506" y="686042"/>
                  <a:pt x="297034" y="657797"/>
                </a:cubicBezTo>
                <a:cubicBezTo>
                  <a:pt x="238842" y="670825"/>
                  <a:pt x="143655" y="663372"/>
                  <a:pt x="109635" y="657797"/>
                </a:cubicBezTo>
                <a:cubicBezTo>
                  <a:pt x="48360" y="649100"/>
                  <a:pt x="-3706" y="610387"/>
                  <a:pt x="0" y="548162"/>
                </a:cubicBezTo>
                <a:lnTo>
                  <a:pt x="0" y="548164"/>
                </a:lnTo>
                <a:cubicBezTo>
                  <a:pt x="-12660" y="501569"/>
                  <a:pt x="-8432" y="430313"/>
                  <a:pt x="0" y="383715"/>
                </a:cubicBezTo>
                <a:lnTo>
                  <a:pt x="0" y="383715"/>
                </a:lnTo>
                <a:cubicBezTo>
                  <a:pt x="23222" y="256059"/>
                  <a:pt x="4730" y="202327"/>
                  <a:pt x="0" y="109635"/>
                </a:cubicBezTo>
                <a:close/>
              </a:path>
            </a:pathLst>
          </a:custGeom>
          <a:ln>
            <a:extLst>
              <a:ext uri="{C807C97D-BFC1-408E-A445-0C87EB9F89A2}">
                <ask:lineSketchStyleProps xmlns:ask="http://schemas.microsoft.com/office/drawing/2018/sketchyshapes" sd="4248041824">
                  <a:prstGeom prst="wedgeRound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4" name="Bocadillo: ovalado 23">
            <a:extLst>
              <a:ext uri="{FF2B5EF4-FFF2-40B4-BE49-F238E27FC236}">
                <a16:creationId xmlns:a16="http://schemas.microsoft.com/office/drawing/2014/main" id="{6CC1B7EB-E372-7874-3B08-3A612FF3088D}"/>
              </a:ext>
            </a:extLst>
          </p:cNvPr>
          <p:cNvSpPr/>
          <p:nvPr/>
        </p:nvSpPr>
        <p:spPr>
          <a:xfrm rot="20778134">
            <a:off x="3362560" y="512338"/>
            <a:ext cx="1198485" cy="815424"/>
          </a:xfrm>
          <a:custGeom>
            <a:avLst/>
            <a:gdLst>
              <a:gd name="connsiteX0" fmla="*/ 349562 w 1198485"/>
              <a:gd name="connsiteY0" fmla="*/ 917352 h 815424"/>
              <a:gd name="connsiteX1" fmla="*/ 304756 w 1198485"/>
              <a:gd name="connsiteY1" fmla="*/ 762795 h 815424"/>
              <a:gd name="connsiteX2" fmla="*/ 161562 w 1198485"/>
              <a:gd name="connsiteY2" fmla="*/ 129232 h 815424"/>
              <a:gd name="connsiteX3" fmla="*/ 782440 w 1198485"/>
              <a:gd name="connsiteY3" fmla="*/ 19520 h 815424"/>
              <a:gd name="connsiteX4" fmla="*/ 1139627 w 1198485"/>
              <a:gd name="connsiteY4" fmla="*/ 583924 h 815424"/>
              <a:gd name="connsiteX5" fmla="*/ 521703 w 1198485"/>
              <a:gd name="connsiteY5" fmla="*/ 811996 h 815424"/>
              <a:gd name="connsiteX6" fmla="*/ 349562 w 1198485"/>
              <a:gd name="connsiteY6" fmla="*/ 917352 h 81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8485" h="815424" fill="none" extrusionOk="0">
                <a:moveTo>
                  <a:pt x="349562" y="917352"/>
                </a:moveTo>
                <a:cubicBezTo>
                  <a:pt x="348503" y="871164"/>
                  <a:pt x="307216" y="780451"/>
                  <a:pt x="304756" y="762795"/>
                </a:cubicBezTo>
                <a:cubicBezTo>
                  <a:pt x="11356" y="614247"/>
                  <a:pt x="-78974" y="331593"/>
                  <a:pt x="161562" y="129232"/>
                </a:cubicBezTo>
                <a:cubicBezTo>
                  <a:pt x="349723" y="28599"/>
                  <a:pt x="530035" y="2070"/>
                  <a:pt x="782440" y="19520"/>
                </a:cubicBezTo>
                <a:cubicBezTo>
                  <a:pt x="1103436" y="61181"/>
                  <a:pt x="1338058" y="350322"/>
                  <a:pt x="1139627" y="583924"/>
                </a:cubicBezTo>
                <a:cubicBezTo>
                  <a:pt x="1031557" y="759296"/>
                  <a:pt x="758411" y="852970"/>
                  <a:pt x="521703" y="811996"/>
                </a:cubicBezTo>
                <a:cubicBezTo>
                  <a:pt x="457575" y="864081"/>
                  <a:pt x="425260" y="881179"/>
                  <a:pt x="349562" y="917352"/>
                </a:cubicBezTo>
                <a:close/>
              </a:path>
              <a:path w="1198485" h="815424" stroke="0" extrusionOk="0">
                <a:moveTo>
                  <a:pt x="349562" y="917352"/>
                </a:moveTo>
                <a:cubicBezTo>
                  <a:pt x="335117" y="882200"/>
                  <a:pt x="328689" y="830263"/>
                  <a:pt x="304756" y="762795"/>
                </a:cubicBezTo>
                <a:cubicBezTo>
                  <a:pt x="-59533" y="657395"/>
                  <a:pt x="-97861" y="292755"/>
                  <a:pt x="161562" y="129232"/>
                </a:cubicBezTo>
                <a:cubicBezTo>
                  <a:pt x="289002" y="17992"/>
                  <a:pt x="579264" y="-50385"/>
                  <a:pt x="782440" y="19520"/>
                </a:cubicBezTo>
                <a:cubicBezTo>
                  <a:pt x="1088664" y="105490"/>
                  <a:pt x="1270234" y="357815"/>
                  <a:pt x="1139627" y="583924"/>
                </a:cubicBezTo>
                <a:cubicBezTo>
                  <a:pt x="1036931" y="761799"/>
                  <a:pt x="794302" y="876378"/>
                  <a:pt x="521703" y="811996"/>
                </a:cubicBezTo>
                <a:cubicBezTo>
                  <a:pt x="477053" y="829030"/>
                  <a:pt x="373648" y="892186"/>
                  <a:pt x="349562" y="917352"/>
                </a:cubicBezTo>
                <a:close/>
              </a:path>
            </a:pathLst>
          </a:custGeom>
          <a:ln>
            <a:extLst>
              <a:ext uri="{C807C97D-BFC1-408E-A445-0C87EB9F89A2}">
                <ask:lineSketchStyleProps xmlns:ask="http://schemas.microsoft.com/office/drawing/2018/sketchyshapes" sd="2262769556">
                  <a:prstGeom prst="wedgeEllipse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5" name="Bocadillo nube: nube 24">
            <a:extLst>
              <a:ext uri="{FF2B5EF4-FFF2-40B4-BE49-F238E27FC236}">
                <a16:creationId xmlns:a16="http://schemas.microsoft.com/office/drawing/2014/main" id="{C07ADB9D-72E3-D3DF-36B7-2619A26596FE}"/>
              </a:ext>
            </a:extLst>
          </p:cNvPr>
          <p:cNvSpPr/>
          <p:nvPr/>
        </p:nvSpPr>
        <p:spPr>
          <a:xfrm rot="1361810">
            <a:off x="5329501" y="1519499"/>
            <a:ext cx="1195526" cy="815424"/>
          </a:xfrm>
          <a:custGeom>
            <a:avLst/>
            <a:gdLst>
              <a:gd name="connsiteX0" fmla="*/ 107929 w 1195526"/>
              <a:gd name="connsiteY0" fmla="*/ 271241 h 815424"/>
              <a:gd name="connsiteX1" fmla="*/ 155612 w 1195526"/>
              <a:gd name="connsiteY1" fmla="*/ 130373 h 815424"/>
              <a:gd name="connsiteX2" fmla="*/ 387577 w 1195526"/>
              <a:gd name="connsiteY2" fmla="*/ 98190 h 815424"/>
              <a:gd name="connsiteX3" fmla="*/ 621452 w 1195526"/>
              <a:gd name="connsiteY3" fmla="*/ 64780 h 815424"/>
              <a:gd name="connsiteX4" fmla="*/ 712583 w 1195526"/>
              <a:gd name="connsiteY4" fmla="*/ 3775 h 815424"/>
              <a:gd name="connsiteX5" fmla="*/ 825604 w 1195526"/>
              <a:gd name="connsiteY5" fmla="*/ 46830 h 815424"/>
              <a:gd name="connsiteX6" fmla="*/ 981410 w 1195526"/>
              <a:gd name="connsiteY6" fmla="*/ 13024 h 815424"/>
              <a:gd name="connsiteX7" fmla="*/ 1060420 w 1195526"/>
              <a:gd name="connsiteY7" fmla="*/ 105250 h 815424"/>
              <a:gd name="connsiteX8" fmla="*/ 1161818 w 1195526"/>
              <a:gd name="connsiteY8" fmla="*/ 194757 h 815424"/>
              <a:gd name="connsiteX9" fmla="*/ 1157280 w 1195526"/>
              <a:gd name="connsiteY9" fmla="*/ 291816 h 815424"/>
              <a:gd name="connsiteX10" fmla="*/ 1190433 w 1195526"/>
              <a:gd name="connsiteY10" fmla="*/ 440215 h 815424"/>
              <a:gd name="connsiteX11" fmla="*/ 1035126 w 1195526"/>
              <a:gd name="connsiteY11" fmla="*/ 570117 h 815424"/>
              <a:gd name="connsiteX12" fmla="*/ 979528 w 1195526"/>
              <a:gd name="connsiteY12" fmla="*/ 681426 h 815424"/>
              <a:gd name="connsiteX13" fmla="*/ 790237 w 1195526"/>
              <a:gd name="connsiteY13" fmla="*/ 694903 h 815424"/>
              <a:gd name="connsiteX14" fmla="*/ 654965 w 1195526"/>
              <a:gd name="connsiteY14" fmla="*/ 813649 h 815424"/>
              <a:gd name="connsiteX15" fmla="*/ 456071 w 1195526"/>
              <a:gd name="connsiteY15" fmla="*/ 741167 h 815424"/>
              <a:gd name="connsiteX16" fmla="*/ 160621 w 1195526"/>
              <a:gd name="connsiteY16" fmla="*/ 669553 h 815424"/>
              <a:gd name="connsiteX17" fmla="*/ 30718 w 1195526"/>
              <a:gd name="connsiteY17" fmla="*/ 589861 h 815424"/>
              <a:gd name="connsiteX18" fmla="*/ 58475 w 1195526"/>
              <a:gd name="connsiteY18" fmla="*/ 482289 h 815424"/>
              <a:gd name="connsiteX19" fmla="*/ -139 w 1195526"/>
              <a:gd name="connsiteY19" fmla="*/ 371923 h 815424"/>
              <a:gd name="connsiteX20" fmla="*/ 106905 w 1195526"/>
              <a:gd name="connsiteY20" fmla="*/ 273827 h 815424"/>
              <a:gd name="connsiteX21" fmla="*/ 107929 w 1195526"/>
              <a:gd name="connsiteY21" fmla="*/ 271241 h 815424"/>
              <a:gd name="connsiteX0" fmla="*/ 371350 w 1195526"/>
              <a:gd name="connsiteY0" fmla="*/ 917352 h 815424"/>
              <a:gd name="connsiteX1" fmla="*/ 348699 w 1195526"/>
              <a:gd name="connsiteY1" fmla="*/ 940003 h 815424"/>
              <a:gd name="connsiteX2" fmla="*/ 326048 w 1195526"/>
              <a:gd name="connsiteY2" fmla="*/ 917352 h 815424"/>
              <a:gd name="connsiteX3" fmla="*/ 348699 w 1195526"/>
              <a:gd name="connsiteY3" fmla="*/ 894701 h 815424"/>
              <a:gd name="connsiteX4" fmla="*/ 371350 w 1195526"/>
              <a:gd name="connsiteY4" fmla="*/ 917352 h 815424"/>
              <a:gd name="connsiteX0" fmla="*/ 407383 w 1195526"/>
              <a:gd name="connsiteY0" fmla="*/ 889969 h 815424"/>
              <a:gd name="connsiteX1" fmla="*/ 362082 w 1195526"/>
              <a:gd name="connsiteY1" fmla="*/ 935270 h 815424"/>
              <a:gd name="connsiteX2" fmla="*/ 316781 w 1195526"/>
              <a:gd name="connsiteY2" fmla="*/ 889969 h 815424"/>
              <a:gd name="connsiteX3" fmla="*/ 362082 w 1195526"/>
              <a:gd name="connsiteY3" fmla="*/ 844668 h 815424"/>
              <a:gd name="connsiteX4" fmla="*/ 407383 w 1195526"/>
              <a:gd name="connsiteY4" fmla="*/ 889969 h 815424"/>
              <a:gd name="connsiteX0" fmla="*/ 463306 w 1195526"/>
              <a:gd name="connsiteY0" fmla="*/ 821885 h 815424"/>
              <a:gd name="connsiteX1" fmla="*/ 395354 w 1195526"/>
              <a:gd name="connsiteY1" fmla="*/ 889837 h 815424"/>
              <a:gd name="connsiteX2" fmla="*/ 327402 w 1195526"/>
              <a:gd name="connsiteY2" fmla="*/ 821885 h 815424"/>
              <a:gd name="connsiteX3" fmla="*/ 395354 w 1195526"/>
              <a:gd name="connsiteY3" fmla="*/ 753933 h 815424"/>
              <a:gd name="connsiteX4" fmla="*/ 463306 w 1195526"/>
              <a:gd name="connsiteY4" fmla="*/ 821885 h 815424"/>
              <a:gd name="connsiteX0" fmla="*/ 129875 w 1195526"/>
              <a:gd name="connsiteY0" fmla="*/ 494105 h 815424"/>
              <a:gd name="connsiteX1" fmla="*/ 59776 w 1195526"/>
              <a:gd name="connsiteY1" fmla="*/ 479061 h 815424"/>
              <a:gd name="connsiteX2" fmla="*/ 191726 w 1195526"/>
              <a:gd name="connsiteY2" fmla="*/ 658738 h 815424"/>
              <a:gd name="connsiteX3" fmla="*/ 161063 w 1195526"/>
              <a:gd name="connsiteY3" fmla="*/ 665929 h 815424"/>
              <a:gd name="connsiteX4" fmla="*/ 456015 w 1195526"/>
              <a:gd name="connsiteY4" fmla="*/ 737845 h 815424"/>
              <a:gd name="connsiteX5" fmla="*/ 437529 w 1195526"/>
              <a:gd name="connsiteY5" fmla="*/ 705001 h 815424"/>
              <a:gd name="connsiteX6" fmla="*/ 797764 w 1195526"/>
              <a:gd name="connsiteY6" fmla="*/ 655944 h 815424"/>
              <a:gd name="connsiteX7" fmla="*/ 790375 w 1195526"/>
              <a:gd name="connsiteY7" fmla="*/ 691977 h 815424"/>
              <a:gd name="connsiteX8" fmla="*/ 944493 w 1195526"/>
              <a:gd name="connsiteY8" fmla="*/ 433269 h 815424"/>
              <a:gd name="connsiteX9" fmla="*/ 1034462 w 1195526"/>
              <a:gd name="connsiteY9" fmla="*/ 567965 h 815424"/>
              <a:gd name="connsiteX10" fmla="*/ 1156726 w 1195526"/>
              <a:gd name="connsiteY10" fmla="*/ 289815 h 815424"/>
              <a:gd name="connsiteX11" fmla="*/ 1116654 w 1195526"/>
              <a:gd name="connsiteY11" fmla="*/ 340326 h 815424"/>
              <a:gd name="connsiteX12" fmla="*/ 1060586 w 1195526"/>
              <a:gd name="connsiteY12" fmla="*/ 102418 h 815424"/>
              <a:gd name="connsiteX13" fmla="*/ 1062689 w 1195526"/>
              <a:gd name="connsiteY13" fmla="*/ 126277 h 815424"/>
              <a:gd name="connsiteX14" fmla="*/ 804710 w 1195526"/>
              <a:gd name="connsiteY14" fmla="*/ 74596 h 815424"/>
              <a:gd name="connsiteX15" fmla="*/ 825245 w 1195526"/>
              <a:gd name="connsiteY15" fmla="*/ 44168 h 815424"/>
              <a:gd name="connsiteX16" fmla="*/ 612734 w 1195526"/>
              <a:gd name="connsiteY16" fmla="*/ 89092 h 815424"/>
              <a:gd name="connsiteX17" fmla="*/ 622669 w 1195526"/>
              <a:gd name="connsiteY17" fmla="*/ 62855 h 815424"/>
              <a:gd name="connsiteX18" fmla="*/ 387438 w 1195526"/>
              <a:gd name="connsiteY18" fmla="*/ 98001 h 815424"/>
              <a:gd name="connsiteX19" fmla="*/ 423415 w 1195526"/>
              <a:gd name="connsiteY19" fmla="*/ 123446 h 815424"/>
              <a:gd name="connsiteX20" fmla="*/ 114211 w 1195526"/>
              <a:gd name="connsiteY20" fmla="*/ 298026 h 815424"/>
              <a:gd name="connsiteX21" fmla="*/ 107929 w 1195526"/>
              <a:gd name="connsiteY21" fmla="*/ 271241 h 81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95526" h="815424" fill="none" extrusionOk="0">
                <a:moveTo>
                  <a:pt x="107929" y="271241"/>
                </a:moveTo>
                <a:cubicBezTo>
                  <a:pt x="91228" y="222878"/>
                  <a:pt x="113151" y="161060"/>
                  <a:pt x="155612" y="130373"/>
                </a:cubicBezTo>
                <a:cubicBezTo>
                  <a:pt x="205728" y="84508"/>
                  <a:pt x="296381" y="63017"/>
                  <a:pt x="387577" y="98190"/>
                </a:cubicBezTo>
                <a:cubicBezTo>
                  <a:pt x="420687" y="29245"/>
                  <a:pt x="554003" y="13126"/>
                  <a:pt x="621452" y="64780"/>
                </a:cubicBezTo>
                <a:cubicBezTo>
                  <a:pt x="637603" y="28111"/>
                  <a:pt x="666699" y="12290"/>
                  <a:pt x="712583" y="3775"/>
                </a:cubicBezTo>
                <a:cubicBezTo>
                  <a:pt x="748800" y="-740"/>
                  <a:pt x="801134" y="16585"/>
                  <a:pt x="825604" y="46830"/>
                </a:cubicBezTo>
                <a:cubicBezTo>
                  <a:pt x="862015" y="5379"/>
                  <a:pt x="924005" y="-10964"/>
                  <a:pt x="981410" y="13024"/>
                </a:cubicBezTo>
                <a:cubicBezTo>
                  <a:pt x="1024072" y="26172"/>
                  <a:pt x="1046953" y="64502"/>
                  <a:pt x="1060420" y="105250"/>
                </a:cubicBezTo>
                <a:cubicBezTo>
                  <a:pt x="1103889" y="115820"/>
                  <a:pt x="1146033" y="150348"/>
                  <a:pt x="1161818" y="194757"/>
                </a:cubicBezTo>
                <a:cubicBezTo>
                  <a:pt x="1169691" y="223456"/>
                  <a:pt x="1175762" y="265243"/>
                  <a:pt x="1157280" y="291816"/>
                </a:cubicBezTo>
                <a:cubicBezTo>
                  <a:pt x="1197384" y="341226"/>
                  <a:pt x="1204596" y="386700"/>
                  <a:pt x="1190433" y="440215"/>
                </a:cubicBezTo>
                <a:cubicBezTo>
                  <a:pt x="1169275" y="502616"/>
                  <a:pt x="1105267" y="559368"/>
                  <a:pt x="1035126" y="570117"/>
                </a:cubicBezTo>
                <a:cubicBezTo>
                  <a:pt x="1035991" y="614428"/>
                  <a:pt x="1014794" y="652699"/>
                  <a:pt x="979528" y="681426"/>
                </a:cubicBezTo>
                <a:cubicBezTo>
                  <a:pt x="921612" y="717941"/>
                  <a:pt x="846083" y="724484"/>
                  <a:pt x="790237" y="694903"/>
                </a:cubicBezTo>
                <a:cubicBezTo>
                  <a:pt x="769389" y="750694"/>
                  <a:pt x="718505" y="800786"/>
                  <a:pt x="654965" y="813649"/>
                </a:cubicBezTo>
                <a:cubicBezTo>
                  <a:pt x="573578" y="821452"/>
                  <a:pt x="501897" y="803200"/>
                  <a:pt x="456071" y="741167"/>
                </a:cubicBezTo>
                <a:cubicBezTo>
                  <a:pt x="346616" y="797940"/>
                  <a:pt x="235931" y="758166"/>
                  <a:pt x="160621" y="669553"/>
                </a:cubicBezTo>
                <a:cubicBezTo>
                  <a:pt x="99840" y="673509"/>
                  <a:pt x="46905" y="637857"/>
                  <a:pt x="30718" y="589861"/>
                </a:cubicBezTo>
                <a:cubicBezTo>
                  <a:pt x="17150" y="553585"/>
                  <a:pt x="33278" y="511355"/>
                  <a:pt x="58475" y="482289"/>
                </a:cubicBezTo>
                <a:cubicBezTo>
                  <a:pt x="17617" y="458692"/>
                  <a:pt x="-3286" y="413989"/>
                  <a:pt x="-139" y="371923"/>
                </a:cubicBezTo>
                <a:cubicBezTo>
                  <a:pt x="6064" y="318451"/>
                  <a:pt x="47175" y="279602"/>
                  <a:pt x="106905" y="273827"/>
                </a:cubicBezTo>
                <a:cubicBezTo>
                  <a:pt x="107227" y="272946"/>
                  <a:pt x="107542" y="272139"/>
                  <a:pt x="107929" y="271241"/>
                </a:cubicBezTo>
                <a:close/>
              </a:path>
              <a:path w="1195526" h="815424" fill="none" extrusionOk="0">
                <a:moveTo>
                  <a:pt x="371350" y="917352"/>
                </a:moveTo>
                <a:cubicBezTo>
                  <a:pt x="370199" y="931610"/>
                  <a:pt x="360871" y="939854"/>
                  <a:pt x="348699" y="940003"/>
                </a:cubicBezTo>
                <a:cubicBezTo>
                  <a:pt x="334220" y="939448"/>
                  <a:pt x="325630" y="929737"/>
                  <a:pt x="326048" y="917352"/>
                </a:cubicBezTo>
                <a:cubicBezTo>
                  <a:pt x="326886" y="902760"/>
                  <a:pt x="334057" y="893538"/>
                  <a:pt x="348699" y="894701"/>
                </a:cubicBezTo>
                <a:cubicBezTo>
                  <a:pt x="360470" y="896430"/>
                  <a:pt x="372324" y="903748"/>
                  <a:pt x="371350" y="917352"/>
                </a:cubicBezTo>
                <a:close/>
              </a:path>
              <a:path w="1195526" h="815424" fill="none" extrusionOk="0">
                <a:moveTo>
                  <a:pt x="407383" y="889969"/>
                </a:moveTo>
                <a:cubicBezTo>
                  <a:pt x="409640" y="917566"/>
                  <a:pt x="389790" y="938890"/>
                  <a:pt x="362082" y="935270"/>
                </a:cubicBezTo>
                <a:cubicBezTo>
                  <a:pt x="339848" y="935468"/>
                  <a:pt x="313088" y="915189"/>
                  <a:pt x="316781" y="889969"/>
                </a:cubicBezTo>
                <a:cubicBezTo>
                  <a:pt x="317209" y="863303"/>
                  <a:pt x="335670" y="849058"/>
                  <a:pt x="362082" y="844668"/>
                </a:cubicBezTo>
                <a:cubicBezTo>
                  <a:pt x="386882" y="844225"/>
                  <a:pt x="408283" y="865132"/>
                  <a:pt x="407383" y="889969"/>
                </a:cubicBezTo>
                <a:close/>
              </a:path>
              <a:path w="1195526" h="815424" fill="none" extrusionOk="0">
                <a:moveTo>
                  <a:pt x="463306" y="821885"/>
                </a:moveTo>
                <a:cubicBezTo>
                  <a:pt x="462646" y="855838"/>
                  <a:pt x="432122" y="890835"/>
                  <a:pt x="395354" y="889837"/>
                </a:cubicBezTo>
                <a:cubicBezTo>
                  <a:pt x="358052" y="890458"/>
                  <a:pt x="333795" y="861503"/>
                  <a:pt x="327402" y="821885"/>
                </a:cubicBezTo>
                <a:cubicBezTo>
                  <a:pt x="328981" y="780924"/>
                  <a:pt x="351996" y="749412"/>
                  <a:pt x="395354" y="753933"/>
                </a:cubicBezTo>
                <a:cubicBezTo>
                  <a:pt x="427406" y="756759"/>
                  <a:pt x="461552" y="784126"/>
                  <a:pt x="463306" y="821885"/>
                </a:cubicBezTo>
                <a:close/>
              </a:path>
              <a:path w="1195526" h="815424" fill="none" extrusionOk="0">
                <a:moveTo>
                  <a:pt x="129875" y="494105"/>
                </a:moveTo>
                <a:cubicBezTo>
                  <a:pt x="105209" y="495123"/>
                  <a:pt x="81266" y="490595"/>
                  <a:pt x="59776" y="479061"/>
                </a:cubicBezTo>
                <a:moveTo>
                  <a:pt x="191726" y="658738"/>
                </a:moveTo>
                <a:cubicBezTo>
                  <a:pt x="181099" y="662434"/>
                  <a:pt x="171197" y="665013"/>
                  <a:pt x="161063" y="665929"/>
                </a:cubicBezTo>
                <a:moveTo>
                  <a:pt x="456015" y="737845"/>
                </a:moveTo>
                <a:cubicBezTo>
                  <a:pt x="449522" y="729719"/>
                  <a:pt x="442685" y="717322"/>
                  <a:pt x="437529" y="705001"/>
                </a:cubicBezTo>
                <a:moveTo>
                  <a:pt x="797764" y="655944"/>
                </a:moveTo>
                <a:cubicBezTo>
                  <a:pt x="796472" y="670357"/>
                  <a:pt x="794352" y="680473"/>
                  <a:pt x="790375" y="691977"/>
                </a:cubicBezTo>
                <a:moveTo>
                  <a:pt x="944493" y="433269"/>
                </a:moveTo>
                <a:cubicBezTo>
                  <a:pt x="1001145" y="460189"/>
                  <a:pt x="1044061" y="504025"/>
                  <a:pt x="1034462" y="567965"/>
                </a:cubicBezTo>
                <a:moveTo>
                  <a:pt x="1156726" y="289815"/>
                </a:moveTo>
                <a:cubicBezTo>
                  <a:pt x="1146619" y="305573"/>
                  <a:pt x="1134501" y="327397"/>
                  <a:pt x="1116654" y="340326"/>
                </a:cubicBezTo>
                <a:moveTo>
                  <a:pt x="1060586" y="102418"/>
                </a:moveTo>
                <a:cubicBezTo>
                  <a:pt x="1061759" y="110547"/>
                  <a:pt x="1063412" y="116950"/>
                  <a:pt x="1062689" y="126277"/>
                </a:cubicBezTo>
                <a:moveTo>
                  <a:pt x="804710" y="74596"/>
                </a:moveTo>
                <a:cubicBezTo>
                  <a:pt x="809487" y="65954"/>
                  <a:pt x="818688" y="53427"/>
                  <a:pt x="825245" y="44168"/>
                </a:cubicBezTo>
                <a:moveTo>
                  <a:pt x="612734" y="89092"/>
                </a:moveTo>
                <a:cubicBezTo>
                  <a:pt x="614742" y="80592"/>
                  <a:pt x="619055" y="71474"/>
                  <a:pt x="622669" y="62855"/>
                </a:cubicBezTo>
                <a:moveTo>
                  <a:pt x="387438" y="98001"/>
                </a:moveTo>
                <a:cubicBezTo>
                  <a:pt x="399687" y="103469"/>
                  <a:pt x="412476" y="114599"/>
                  <a:pt x="423415" y="123446"/>
                </a:cubicBezTo>
                <a:moveTo>
                  <a:pt x="114211" y="298026"/>
                </a:moveTo>
                <a:cubicBezTo>
                  <a:pt x="111549" y="288140"/>
                  <a:pt x="110531" y="280464"/>
                  <a:pt x="107929" y="271241"/>
                </a:cubicBezTo>
              </a:path>
              <a:path w="1195526" h="815424" stroke="0" extrusionOk="0">
                <a:moveTo>
                  <a:pt x="107929" y="271241"/>
                </a:moveTo>
                <a:cubicBezTo>
                  <a:pt x="91461" y="217684"/>
                  <a:pt x="113633" y="175729"/>
                  <a:pt x="155612" y="130373"/>
                </a:cubicBezTo>
                <a:cubicBezTo>
                  <a:pt x="218195" y="62112"/>
                  <a:pt x="310226" y="71172"/>
                  <a:pt x="387577" y="98190"/>
                </a:cubicBezTo>
                <a:cubicBezTo>
                  <a:pt x="436145" y="25646"/>
                  <a:pt x="554699" y="-2348"/>
                  <a:pt x="621452" y="64780"/>
                </a:cubicBezTo>
                <a:cubicBezTo>
                  <a:pt x="632243" y="29039"/>
                  <a:pt x="672135" y="12698"/>
                  <a:pt x="712583" y="3775"/>
                </a:cubicBezTo>
                <a:cubicBezTo>
                  <a:pt x="756053" y="-3439"/>
                  <a:pt x="805184" y="10666"/>
                  <a:pt x="825604" y="46830"/>
                </a:cubicBezTo>
                <a:cubicBezTo>
                  <a:pt x="865227" y="6931"/>
                  <a:pt x="919850" y="-3542"/>
                  <a:pt x="981410" y="13024"/>
                </a:cubicBezTo>
                <a:cubicBezTo>
                  <a:pt x="1025679" y="30872"/>
                  <a:pt x="1054916" y="63643"/>
                  <a:pt x="1060420" y="105250"/>
                </a:cubicBezTo>
                <a:cubicBezTo>
                  <a:pt x="1110624" y="125405"/>
                  <a:pt x="1150281" y="149991"/>
                  <a:pt x="1161818" y="194757"/>
                </a:cubicBezTo>
                <a:cubicBezTo>
                  <a:pt x="1171990" y="226196"/>
                  <a:pt x="1173941" y="266439"/>
                  <a:pt x="1157280" y="291816"/>
                </a:cubicBezTo>
                <a:cubicBezTo>
                  <a:pt x="1184453" y="334976"/>
                  <a:pt x="1202207" y="390458"/>
                  <a:pt x="1190433" y="440215"/>
                </a:cubicBezTo>
                <a:cubicBezTo>
                  <a:pt x="1167628" y="509413"/>
                  <a:pt x="1106866" y="563474"/>
                  <a:pt x="1035126" y="570117"/>
                </a:cubicBezTo>
                <a:cubicBezTo>
                  <a:pt x="1038696" y="614971"/>
                  <a:pt x="1016913" y="651760"/>
                  <a:pt x="979528" y="681426"/>
                </a:cubicBezTo>
                <a:cubicBezTo>
                  <a:pt x="930811" y="722178"/>
                  <a:pt x="856885" y="729294"/>
                  <a:pt x="790237" y="694903"/>
                </a:cubicBezTo>
                <a:cubicBezTo>
                  <a:pt x="774171" y="760247"/>
                  <a:pt x="719531" y="812244"/>
                  <a:pt x="654965" y="813649"/>
                </a:cubicBezTo>
                <a:cubicBezTo>
                  <a:pt x="564681" y="828444"/>
                  <a:pt x="499388" y="799680"/>
                  <a:pt x="456071" y="741167"/>
                </a:cubicBezTo>
                <a:cubicBezTo>
                  <a:pt x="345710" y="799990"/>
                  <a:pt x="221267" y="761584"/>
                  <a:pt x="160621" y="669553"/>
                </a:cubicBezTo>
                <a:cubicBezTo>
                  <a:pt x="95401" y="680457"/>
                  <a:pt x="55987" y="636673"/>
                  <a:pt x="30718" y="589861"/>
                </a:cubicBezTo>
                <a:cubicBezTo>
                  <a:pt x="17228" y="544589"/>
                  <a:pt x="32576" y="508343"/>
                  <a:pt x="58475" y="482289"/>
                </a:cubicBezTo>
                <a:cubicBezTo>
                  <a:pt x="14984" y="463808"/>
                  <a:pt x="-5018" y="413454"/>
                  <a:pt x="-139" y="371923"/>
                </a:cubicBezTo>
                <a:cubicBezTo>
                  <a:pt x="5359" y="317208"/>
                  <a:pt x="48388" y="277487"/>
                  <a:pt x="106905" y="273827"/>
                </a:cubicBezTo>
                <a:cubicBezTo>
                  <a:pt x="107292" y="272893"/>
                  <a:pt x="107591" y="272088"/>
                  <a:pt x="107929" y="271241"/>
                </a:cubicBezTo>
                <a:close/>
              </a:path>
              <a:path w="1195526" h="815424" stroke="0" extrusionOk="0">
                <a:moveTo>
                  <a:pt x="371350" y="917352"/>
                </a:moveTo>
                <a:cubicBezTo>
                  <a:pt x="372201" y="930216"/>
                  <a:pt x="361042" y="940594"/>
                  <a:pt x="348699" y="940003"/>
                </a:cubicBezTo>
                <a:cubicBezTo>
                  <a:pt x="336971" y="940009"/>
                  <a:pt x="325697" y="927988"/>
                  <a:pt x="326048" y="917352"/>
                </a:cubicBezTo>
                <a:cubicBezTo>
                  <a:pt x="325873" y="903095"/>
                  <a:pt x="336577" y="895444"/>
                  <a:pt x="348699" y="894701"/>
                </a:cubicBezTo>
                <a:cubicBezTo>
                  <a:pt x="361566" y="895467"/>
                  <a:pt x="369787" y="906178"/>
                  <a:pt x="371350" y="917352"/>
                </a:cubicBezTo>
                <a:close/>
              </a:path>
              <a:path w="1195526" h="815424" stroke="0" extrusionOk="0">
                <a:moveTo>
                  <a:pt x="407383" y="889969"/>
                </a:moveTo>
                <a:cubicBezTo>
                  <a:pt x="410731" y="916331"/>
                  <a:pt x="390602" y="934177"/>
                  <a:pt x="362082" y="935270"/>
                </a:cubicBezTo>
                <a:cubicBezTo>
                  <a:pt x="338956" y="935440"/>
                  <a:pt x="316966" y="914361"/>
                  <a:pt x="316781" y="889969"/>
                </a:cubicBezTo>
                <a:cubicBezTo>
                  <a:pt x="318324" y="862946"/>
                  <a:pt x="334845" y="843583"/>
                  <a:pt x="362082" y="844668"/>
                </a:cubicBezTo>
                <a:cubicBezTo>
                  <a:pt x="387778" y="844887"/>
                  <a:pt x="406677" y="866073"/>
                  <a:pt x="407383" y="889969"/>
                </a:cubicBezTo>
                <a:close/>
              </a:path>
              <a:path w="1195526" h="815424" stroke="0" extrusionOk="0">
                <a:moveTo>
                  <a:pt x="463306" y="821885"/>
                </a:moveTo>
                <a:cubicBezTo>
                  <a:pt x="465759" y="860879"/>
                  <a:pt x="434134" y="887195"/>
                  <a:pt x="395354" y="889837"/>
                </a:cubicBezTo>
                <a:cubicBezTo>
                  <a:pt x="358527" y="884620"/>
                  <a:pt x="327497" y="855404"/>
                  <a:pt x="327402" y="821885"/>
                </a:cubicBezTo>
                <a:cubicBezTo>
                  <a:pt x="323669" y="783110"/>
                  <a:pt x="353639" y="752609"/>
                  <a:pt x="395354" y="753933"/>
                </a:cubicBezTo>
                <a:cubicBezTo>
                  <a:pt x="433971" y="754379"/>
                  <a:pt x="470059" y="785786"/>
                  <a:pt x="463306" y="821885"/>
                </a:cubicBezTo>
                <a:close/>
              </a:path>
              <a:path w="1195526" h="815424" fill="none" stroke="0" extrusionOk="0">
                <a:moveTo>
                  <a:pt x="129875" y="494105"/>
                </a:moveTo>
                <a:cubicBezTo>
                  <a:pt x="105949" y="495710"/>
                  <a:pt x="80628" y="490401"/>
                  <a:pt x="59776" y="479061"/>
                </a:cubicBezTo>
                <a:moveTo>
                  <a:pt x="191726" y="658738"/>
                </a:moveTo>
                <a:cubicBezTo>
                  <a:pt x="181638" y="662417"/>
                  <a:pt x="172278" y="664628"/>
                  <a:pt x="161063" y="665929"/>
                </a:cubicBezTo>
                <a:moveTo>
                  <a:pt x="456015" y="737845"/>
                </a:moveTo>
                <a:cubicBezTo>
                  <a:pt x="449057" y="725728"/>
                  <a:pt x="443240" y="718462"/>
                  <a:pt x="437529" y="705001"/>
                </a:cubicBezTo>
                <a:moveTo>
                  <a:pt x="797764" y="655944"/>
                </a:moveTo>
                <a:cubicBezTo>
                  <a:pt x="796639" y="666756"/>
                  <a:pt x="792469" y="681236"/>
                  <a:pt x="790375" y="691977"/>
                </a:cubicBezTo>
                <a:moveTo>
                  <a:pt x="944493" y="433269"/>
                </a:moveTo>
                <a:cubicBezTo>
                  <a:pt x="1000197" y="454749"/>
                  <a:pt x="1035690" y="514203"/>
                  <a:pt x="1034462" y="567965"/>
                </a:cubicBezTo>
                <a:moveTo>
                  <a:pt x="1156726" y="289815"/>
                </a:moveTo>
                <a:cubicBezTo>
                  <a:pt x="1150674" y="310982"/>
                  <a:pt x="1133762" y="327452"/>
                  <a:pt x="1116654" y="340326"/>
                </a:cubicBezTo>
                <a:moveTo>
                  <a:pt x="1060586" y="102418"/>
                </a:moveTo>
                <a:cubicBezTo>
                  <a:pt x="1062992" y="109512"/>
                  <a:pt x="1063348" y="119037"/>
                  <a:pt x="1062689" y="126277"/>
                </a:cubicBezTo>
                <a:moveTo>
                  <a:pt x="804710" y="74596"/>
                </a:moveTo>
                <a:cubicBezTo>
                  <a:pt x="810662" y="63583"/>
                  <a:pt x="816886" y="53707"/>
                  <a:pt x="825245" y="44168"/>
                </a:cubicBezTo>
                <a:moveTo>
                  <a:pt x="612734" y="89092"/>
                </a:moveTo>
                <a:cubicBezTo>
                  <a:pt x="613970" y="79136"/>
                  <a:pt x="616693" y="70806"/>
                  <a:pt x="622669" y="62855"/>
                </a:cubicBezTo>
                <a:moveTo>
                  <a:pt x="387438" y="98001"/>
                </a:moveTo>
                <a:cubicBezTo>
                  <a:pt x="399948" y="103658"/>
                  <a:pt x="414911" y="112591"/>
                  <a:pt x="423415" y="123446"/>
                </a:cubicBezTo>
                <a:moveTo>
                  <a:pt x="114211" y="298026"/>
                </a:moveTo>
                <a:cubicBezTo>
                  <a:pt x="111644" y="289253"/>
                  <a:pt x="109227" y="279870"/>
                  <a:pt x="107929" y="271241"/>
                </a:cubicBezTo>
              </a:path>
            </a:pathLst>
          </a:custGeom>
          <a:ln>
            <a:extLst>
              <a:ext uri="{C807C97D-BFC1-408E-A445-0C87EB9F89A2}">
                <ask:lineSketchStyleProps xmlns:ask="http://schemas.microsoft.com/office/drawing/2018/sketchyshapes" sd="4111206208">
                  <a:prstGeom prst="cloud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26" name="Globo: línea doblada 25">
            <a:extLst>
              <a:ext uri="{FF2B5EF4-FFF2-40B4-BE49-F238E27FC236}">
                <a16:creationId xmlns:a16="http://schemas.microsoft.com/office/drawing/2014/main" id="{FEB029B4-780F-ABCE-AC9F-2D48F59081F6}"/>
              </a:ext>
            </a:extLst>
          </p:cNvPr>
          <p:cNvSpPr/>
          <p:nvPr/>
        </p:nvSpPr>
        <p:spPr>
          <a:xfrm rot="20502623" flipH="1">
            <a:off x="7071415" y="1056431"/>
            <a:ext cx="1074201" cy="692458"/>
          </a:xfrm>
          <a:custGeom>
            <a:avLst/>
            <a:gdLst>
              <a:gd name="connsiteX0" fmla="*/ 0 w 1074201"/>
              <a:gd name="connsiteY0" fmla="*/ 0 h 692458"/>
              <a:gd name="connsiteX1" fmla="*/ 1074201 w 1074201"/>
              <a:gd name="connsiteY1" fmla="*/ 0 h 692458"/>
              <a:gd name="connsiteX2" fmla="*/ 1074201 w 1074201"/>
              <a:gd name="connsiteY2" fmla="*/ 692458 h 692458"/>
              <a:gd name="connsiteX3" fmla="*/ 0 w 1074201"/>
              <a:gd name="connsiteY3" fmla="*/ 692458 h 692458"/>
              <a:gd name="connsiteX4" fmla="*/ 0 w 1074201"/>
              <a:gd name="connsiteY4" fmla="*/ 0 h 692458"/>
              <a:gd name="connsiteX0" fmla="*/ -89513 w 1074201"/>
              <a:gd name="connsiteY0" fmla="*/ 129836 h 692458"/>
              <a:gd name="connsiteX1" fmla="*/ -179037 w 1074201"/>
              <a:gd name="connsiteY1" fmla="*/ 129836 h 692458"/>
              <a:gd name="connsiteX2" fmla="*/ -501297 w 1074201"/>
              <a:gd name="connsiteY2" fmla="*/ 779015 h 692458"/>
            </a:gdLst>
            <a:ahLst/>
            <a:cxnLst>
              <a:cxn ang="0">
                <a:pos x="connsiteX0" y="connsiteY0"/>
              </a:cxn>
              <a:cxn ang="0">
                <a:pos x="connsiteX1" y="connsiteY1"/>
              </a:cxn>
              <a:cxn ang="0">
                <a:pos x="connsiteX2" y="connsiteY2"/>
              </a:cxn>
            </a:cxnLst>
            <a:rect l="l" t="t" r="r" b="b"/>
            <a:pathLst>
              <a:path w="1074201" h="692458" fill="none" extrusionOk="0">
                <a:moveTo>
                  <a:pt x="0" y="0"/>
                </a:moveTo>
                <a:cubicBezTo>
                  <a:pt x="403197" y="-5738"/>
                  <a:pt x="603241" y="-96049"/>
                  <a:pt x="1074201" y="0"/>
                </a:cubicBezTo>
                <a:cubicBezTo>
                  <a:pt x="1078263" y="247183"/>
                  <a:pt x="1120774" y="510917"/>
                  <a:pt x="1074201" y="692458"/>
                </a:cubicBezTo>
                <a:cubicBezTo>
                  <a:pt x="835011" y="759445"/>
                  <a:pt x="130875" y="737108"/>
                  <a:pt x="0" y="692458"/>
                </a:cubicBezTo>
                <a:cubicBezTo>
                  <a:pt x="26164" y="520599"/>
                  <a:pt x="26674" y="181827"/>
                  <a:pt x="0" y="0"/>
                </a:cubicBezTo>
                <a:close/>
              </a:path>
              <a:path w="1074201" h="692458" fill="none" extrusionOk="0">
                <a:moveTo>
                  <a:pt x="-89513" y="129836"/>
                </a:moveTo>
                <a:cubicBezTo>
                  <a:pt x="-99816" y="124375"/>
                  <a:pt x="-142959" y="134536"/>
                  <a:pt x="-179037" y="129836"/>
                </a:cubicBezTo>
                <a:cubicBezTo>
                  <a:pt x="-258121" y="224234"/>
                  <a:pt x="-403828" y="449361"/>
                  <a:pt x="-501297" y="779015"/>
                </a:cubicBezTo>
              </a:path>
              <a:path w="1074201" h="692458" stroke="0" extrusionOk="0">
                <a:moveTo>
                  <a:pt x="0" y="0"/>
                </a:moveTo>
                <a:cubicBezTo>
                  <a:pt x="149587" y="35893"/>
                  <a:pt x="966084" y="61861"/>
                  <a:pt x="1074201" y="0"/>
                </a:cubicBezTo>
                <a:cubicBezTo>
                  <a:pt x="1014213" y="187243"/>
                  <a:pt x="1058015" y="574862"/>
                  <a:pt x="1074201" y="692458"/>
                </a:cubicBezTo>
                <a:cubicBezTo>
                  <a:pt x="645282" y="666443"/>
                  <a:pt x="463939" y="766733"/>
                  <a:pt x="0" y="692458"/>
                </a:cubicBezTo>
                <a:cubicBezTo>
                  <a:pt x="-3307" y="539609"/>
                  <a:pt x="9401" y="188742"/>
                  <a:pt x="0" y="0"/>
                </a:cubicBezTo>
                <a:close/>
              </a:path>
              <a:path w="1074201" h="692458" fill="none" stroke="0" extrusionOk="0">
                <a:moveTo>
                  <a:pt x="-89513" y="129836"/>
                </a:moveTo>
                <a:cubicBezTo>
                  <a:pt x="-112461" y="123819"/>
                  <a:pt x="-154084" y="133685"/>
                  <a:pt x="-179037" y="129836"/>
                </a:cubicBezTo>
                <a:cubicBezTo>
                  <a:pt x="-209488" y="297004"/>
                  <a:pt x="-355033" y="585693"/>
                  <a:pt x="-501297" y="779015"/>
                </a:cubicBezTo>
              </a:path>
            </a:pathLst>
          </a:custGeom>
          <a:ln>
            <a:extLst>
              <a:ext uri="{C807C97D-BFC1-408E-A445-0C87EB9F89A2}">
                <ask:lineSketchStyleProps xmlns:ask="http://schemas.microsoft.com/office/drawing/2018/sketchyshapes" sd="791310339">
                  <a:prstGeom prst="borderCallout2">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1" name="Bocadillo: rectángulo con esquinas redondeadas 30">
            <a:extLst>
              <a:ext uri="{FF2B5EF4-FFF2-40B4-BE49-F238E27FC236}">
                <a16:creationId xmlns:a16="http://schemas.microsoft.com/office/drawing/2014/main" id="{35E3207A-B179-B3D0-06BE-A1238A9DAAE0}"/>
              </a:ext>
            </a:extLst>
          </p:cNvPr>
          <p:cNvSpPr/>
          <p:nvPr/>
        </p:nvSpPr>
        <p:spPr>
          <a:xfrm rot="1857599">
            <a:off x="5275177" y="4712167"/>
            <a:ext cx="1273589" cy="1094298"/>
          </a:xfrm>
          <a:custGeom>
            <a:avLst/>
            <a:gdLst>
              <a:gd name="connsiteX0" fmla="*/ 0 w 1273589"/>
              <a:gd name="connsiteY0" fmla="*/ 182387 h 1094298"/>
              <a:gd name="connsiteX1" fmla="*/ 182387 w 1273589"/>
              <a:gd name="connsiteY1" fmla="*/ 0 h 1094298"/>
              <a:gd name="connsiteX2" fmla="*/ 212265 w 1273589"/>
              <a:gd name="connsiteY2" fmla="*/ 0 h 1094298"/>
              <a:gd name="connsiteX3" fmla="*/ 212265 w 1273589"/>
              <a:gd name="connsiteY3" fmla="*/ 0 h 1094298"/>
              <a:gd name="connsiteX4" fmla="*/ 530662 w 1273589"/>
              <a:gd name="connsiteY4" fmla="*/ 0 h 1094298"/>
              <a:gd name="connsiteX5" fmla="*/ 1091202 w 1273589"/>
              <a:gd name="connsiteY5" fmla="*/ 0 h 1094298"/>
              <a:gd name="connsiteX6" fmla="*/ 1273589 w 1273589"/>
              <a:gd name="connsiteY6" fmla="*/ 182387 h 1094298"/>
              <a:gd name="connsiteX7" fmla="*/ 1273589 w 1273589"/>
              <a:gd name="connsiteY7" fmla="*/ 638341 h 1094298"/>
              <a:gd name="connsiteX8" fmla="*/ 1273589 w 1273589"/>
              <a:gd name="connsiteY8" fmla="*/ 638341 h 1094298"/>
              <a:gd name="connsiteX9" fmla="*/ 1273589 w 1273589"/>
              <a:gd name="connsiteY9" fmla="*/ 911915 h 1094298"/>
              <a:gd name="connsiteX10" fmla="*/ 1273589 w 1273589"/>
              <a:gd name="connsiteY10" fmla="*/ 911911 h 1094298"/>
              <a:gd name="connsiteX11" fmla="*/ 1091202 w 1273589"/>
              <a:gd name="connsiteY11" fmla="*/ 1094298 h 1094298"/>
              <a:gd name="connsiteX12" fmla="*/ 530662 w 1273589"/>
              <a:gd name="connsiteY12" fmla="*/ 1094298 h 1094298"/>
              <a:gd name="connsiteX13" fmla="*/ 371468 w 1273589"/>
              <a:gd name="connsiteY13" fmla="*/ 1231085 h 1094298"/>
              <a:gd name="connsiteX14" fmla="*/ 212265 w 1273589"/>
              <a:gd name="connsiteY14" fmla="*/ 1094298 h 1094298"/>
              <a:gd name="connsiteX15" fmla="*/ 182387 w 1273589"/>
              <a:gd name="connsiteY15" fmla="*/ 1094298 h 1094298"/>
              <a:gd name="connsiteX16" fmla="*/ 0 w 1273589"/>
              <a:gd name="connsiteY16" fmla="*/ 911911 h 1094298"/>
              <a:gd name="connsiteX17" fmla="*/ 0 w 1273589"/>
              <a:gd name="connsiteY17" fmla="*/ 911915 h 1094298"/>
              <a:gd name="connsiteX18" fmla="*/ 0 w 1273589"/>
              <a:gd name="connsiteY18" fmla="*/ 638341 h 1094298"/>
              <a:gd name="connsiteX19" fmla="*/ 0 w 1273589"/>
              <a:gd name="connsiteY19" fmla="*/ 638341 h 1094298"/>
              <a:gd name="connsiteX20" fmla="*/ 0 w 1273589"/>
              <a:gd name="connsiteY20" fmla="*/ 182387 h 1094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73589" h="1094298" fill="none" extrusionOk="0">
                <a:moveTo>
                  <a:pt x="0" y="182387"/>
                </a:moveTo>
                <a:cubicBezTo>
                  <a:pt x="-1212" y="66474"/>
                  <a:pt x="82822" y="-2145"/>
                  <a:pt x="182387" y="0"/>
                </a:cubicBezTo>
                <a:cubicBezTo>
                  <a:pt x="197015" y="-2226"/>
                  <a:pt x="207573" y="-2515"/>
                  <a:pt x="212265" y="0"/>
                </a:cubicBezTo>
                <a:lnTo>
                  <a:pt x="212265" y="0"/>
                </a:lnTo>
                <a:cubicBezTo>
                  <a:pt x="363210" y="9968"/>
                  <a:pt x="405618" y="-24153"/>
                  <a:pt x="530662" y="0"/>
                </a:cubicBezTo>
                <a:cubicBezTo>
                  <a:pt x="618395" y="-29255"/>
                  <a:pt x="905183" y="36522"/>
                  <a:pt x="1091202" y="0"/>
                </a:cubicBezTo>
                <a:cubicBezTo>
                  <a:pt x="1179728" y="-6582"/>
                  <a:pt x="1261583" y="72795"/>
                  <a:pt x="1273589" y="182387"/>
                </a:cubicBezTo>
                <a:cubicBezTo>
                  <a:pt x="1248144" y="257400"/>
                  <a:pt x="1284713" y="459937"/>
                  <a:pt x="1273589" y="638341"/>
                </a:cubicBezTo>
                <a:lnTo>
                  <a:pt x="1273589" y="638341"/>
                </a:lnTo>
                <a:cubicBezTo>
                  <a:pt x="1270728" y="771209"/>
                  <a:pt x="1284510" y="783439"/>
                  <a:pt x="1273589" y="911915"/>
                </a:cubicBezTo>
                <a:lnTo>
                  <a:pt x="1273589" y="911911"/>
                </a:lnTo>
                <a:cubicBezTo>
                  <a:pt x="1271494" y="1000751"/>
                  <a:pt x="1195457" y="1091647"/>
                  <a:pt x="1091202" y="1094298"/>
                </a:cubicBezTo>
                <a:cubicBezTo>
                  <a:pt x="996290" y="1098960"/>
                  <a:pt x="740328" y="1105294"/>
                  <a:pt x="530662" y="1094298"/>
                </a:cubicBezTo>
                <a:cubicBezTo>
                  <a:pt x="500198" y="1142040"/>
                  <a:pt x="414232" y="1170053"/>
                  <a:pt x="371468" y="1231085"/>
                </a:cubicBezTo>
                <a:cubicBezTo>
                  <a:pt x="359901" y="1203758"/>
                  <a:pt x="251053" y="1119903"/>
                  <a:pt x="212265" y="1094298"/>
                </a:cubicBezTo>
                <a:cubicBezTo>
                  <a:pt x="205692" y="1091715"/>
                  <a:pt x="195116" y="1093184"/>
                  <a:pt x="182387" y="1094298"/>
                </a:cubicBezTo>
                <a:cubicBezTo>
                  <a:pt x="84490" y="1108756"/>
                  <a:pt x="-3961" y="1029467"/>
                  <a:pt x="0" y="911911"/>
                </a:cubicBezTo>
                <a:lnTo>
                  <a:pt x="0" y="911915"/>
                </a:lnTo>
                <a:cubicBezTo>
                  <a:pt x="-19474" y="785771"/>
                  <a:pt x="-21506" y="716623"/>
                  <a:pt x="0" y="638341"/>
                </a:cubicBezTo>
                <a:lnTo>
                  <a:pt x="0" y="638341"/>
                </a:lnTo>
                <a:cubicBezTo>
                  <a:pt x="27962" y="469709"/>
                  <a:pt x="859" y="405040"/>
                  <a:pt x="0" y="182387"/>
                </a:cubicBezTo>
                <a:close/>
              </a:path>
              <a:path w="1273589" h="1094298" stroke="0" extrusionOk="0">
                <a:moveTo>
                  <a:pt x="0" y="182387"/>
                </a:moveTo>
                <a:cubicBezTo>
                  <a:pt x="14248" y="90086"/>
                  <a:pt x="78862" y="-661"/>
                  <a:pt x="182387" y="0"/>
                </a:cubicBezTo>
                <a:cubicBezTo>
                  <a:pt x="189797" y="833"/>
                  <a:pt x="202728" y="225"/>
                  <a:pt x="212265" y="0"/>
                </a:cubicBezTo>
                <a:lnTo>
                  <a:pt x="212265" y="0"/>
                </a:lnTo>
                <a:cubicBezTo>
                  <a:pt x="297616" y="-22309"/>
                  <a:pt x="487111" y="-20012"/>
                  <a:pt x="530662" y="0"/>
                </a:cubicBezTo>
                <a:cubicBezTo>
                  <a:pt x="706848" y="28182"/>
                  <a:pt x="1015383" y="-4598"/>
                  <a:pt x="1091202" y="0"/>
                </a:cubicBezTo>
                <a:cubicBezTo>
                  <a:pt x="1188679" y="14816"/>
                  <a:pt x="1262863" y="70615"/>
                  <a:pt x="1273589" y="182387"/>
                </a:cubicBezTo>
                <a:cubicBezTo>
                  <a:pt x="1314296" y="267872"/>
                  <a:pt x="1297506" y="428497"/>
                  <a:pt x="1273589" y="638341"/>
                </a:cubicBezTo>
                <a:lnTo>
                  <a:pt x="1273589" y="638341"/>
                </a:lnTo>
                <a:cubicBezTo>
                  <a:pt x="1296905" y="667607"/>
                  <a:pt x="1277381" y="817280"/>
                  <a:pt x="1273589" y="911915"/>
                </a:cubicBezTo>
                <a:lnTo>
                  <a:pt x="1273589" y="911911"/>
                </a:lnTo>
                <a:cubicBezTo>
                  <a:pt x="1265031" y="1003290"/>
                  <a:pt x="1186043" y="1092834"/>
                  <a:pt x="1091202" y="1094298"/>
                </a:cubicBezTo>
                <a:cubicBezTo>
                  <a:pt x="962314" y="1128790"/>
                  <a:pt x="756880" y="1070120"/>
                  <a:pt x="530662" y="1094298"/>
                </a:cubicBezTo>
                <a:cubicBezTo>
                  <a:pt x="500911" y="1095860"/>
                  <a:pt x="444421" y="1178944"/>
                  <a:pt x="371468" y="1231085"/>
                </a:cubicBezTo>
                <a:cubicBezTo>
                  <a:pt x="354943" y="1211584"/>
                  <a:pt x="288757" y="1150140"/>
                  <a:pt x="212265" y="1094298"/>
                </a:cubicBezTo>
                <a:cubicBezTo>
                  <a:pt x="202374" y="1092086"/>
                  <a:pt x="194495" y="1095626"/>
                  <a:pt x="182387" y="1094298"/>
                </a:cubicBezTo>
                <a:cubicBezTo>
                  <a:pt x="81325" y="1090316"/>
                  <a:pt x="-13388" y="1018692"/>
                  <a:pt x="0" y="911911"/>
                </a:cubicBezTo>
                <a:lnTo>
                  <a:pt x="0" y="911915"/>
                </a:lnTo>
                <a:cubicBezTo>
                  <a:pt x="16149" y="802536"/>
                  <a:pt x="14415" y="708770"/>
                  <a:pt x="0" y="638341"/>
                </a:cubicBezTo>
                <a:lnTo>
                  <a:pt x="0" y="638341"/>
                </a:lnTo>
                <a:cubicBezTo>
                  <a:pt x="-1631" y="575406"/>
                  <a:pt x="-13961" y="383743"/>
                  <a:pt x="0" y="182387"/>
                </a:cubicBezTo>
                <a:close/>
              </a:path>
            </a:pathLst>
          </a:custGeom>
          <a:ln>
            <a:extLst>
              <a:ext uri="{C807C97D-BFC1-408E-A445-0C87EB9F89A2}">
                <ask:lineSketchStyleProps xmlns:ask="http://schemas.microsoft.com/office/drawing/2018/sketchyshapes" sd="4248041824">
                  <a:prstGeom prst="wedgeRound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0" name="Bocadillo nube: nube 29">
            <a:extLst>
              <a:ext uri="{FF2B5EF4-FFF2-40B4-BE49-F238E27FC236}">
                <a16:creationId xmlns:a16="http://schemas.microsoft.com/office/drawing/2014/main" id="{D277E2CE-4CA4-3AAC-4A09-0A21DE313E00}"/>
              </a:ext>
            </a:extLst>
          </p:cNvPr>
          <p:cNvSpPr/>
          <p:nvPr/>
        </p:nvSpPr>
        <p:spPr>
          <a:xfrm>
            <a:off x="4154735" y="4504117"/>
            <a:ext cx="1309467" cy="906729"/>
          </a:xfrm>
          <a:custGeom>
            <a:avLst/>
            <a:gdLst>
              <a:gd name="connsiteX0" fmla="*/ 118215 w 1309467"/>
              <a:gd name="connsiteY0" fmla="*/ 301613 h 906729"/>
              <a:gd name="connsiteX1" fmla="*/ 170442 w 1309467"/>
              <a:gd name="connsiteY1" fmla="*/ 144971 h 906729"/>
              <a:gd name="connsiteX2" fmla="*/ 424515 w 1309467"/>
              <a:gd name="connsiteY2" fmla="*/ 109185 h 906729"/>
              <a:gd name="connsiteX3" fmla="*/ 680680 w 1309467"/>
              <a:gd name="connsiteY3" fmla="*/ 72034 h 906729"/>
              <a:gd name="connsiteX4" fmla="*/ 780496 w 1309467"/>
              <a:gd name="connsiteY4" fmla="*/ 4197 h 906729"/>
              <a:gd name="connsiteX5" fmla="*/ 904290 w 1309467"/>
              <a:gd name="connsiteY5" fmla="*/ 52073 h 906729"/>
              <a:gd name="connsiteX6" fmla="*/ 1074945 w 1309467"/>
              <a:gd name="connsiteY6" fmla="*/ 14482 h 906729"/>
              <a:gd name="connsiteX7" fmla="*/ 1161485 w 1309467"/>
              <a:gd name="connsiteY7" fmla="*/ 117035 h 906729"/>
              <a:gd name="connsiteX8" fmla="*/ 1272547 w 1309467"/>
              <a:gd name="connsiteY8" fmla="*/ 216565 h 906729"/>
              <a:gd name="connsiteX9" fmla="*/ 1267576 w 1309467"/>
              <a:gd name="connsiteY9" fmla="*/ 324491 h 906729"/>
              <a:gd name="connsiteX10" fmla="*/ 1303889 w 1309467"/>
              <a:gd name="connsiteY10" fmla="*/ 489507 h 906729"/>
              <a:gd name="connsiteX11" fmla="*/ 1133780 w 1309467"/>
              <a:gd name="connsiteY11" fmla="*/ 633954 h 906729"/>
              <a:gd name="connsiteX12" fmla="*/ 1072883 w 1309467"/>
              <a:gd name="connsiteY12" fmla="*/ 757727 h 906729"/>
              <a:gd name="connsiteX13" fmla="*/ 865551 w 1309467"/>
              <a:gd name="connsiteY13" fmla="*/ 772713 h 906729"/>
              <a:gd name="connsiteX14" fmla="*/ 717387 w 1309467"/>
              <a:gd name="connsiteY14" fmla="*/ 904756 h 906729"/>
              <a:gd name="connsiteX15" fmla="*/ 499537 w 1309467"/>
              <a:gd name="connsiteY15" fmla="*/ 824157 h 906729"/>
              <a:gd name="connsiteX16" fmla="*/ 175929 w 1309467"/>
              <a:gd name="connsiteY16" fmla="*/ 744525 h 906729"/>
              <a:gd name="connsiteX17" fmla="*/ 33646 w 1309467"/>
              <a:gd name="connsiteY17" fmla="*/ 655909 h 906729"/>
              <a:gd name="connsiteX18" fmla="*/ 64048 w 1309467"/>
              <a:gd name="connsiteY18" fmla="*/ 536292 h 906729"/>
              <a:gd name="connsiteX19" fmla="*/ -152 w 1309467"/>
              <a:gd name="connsiteY19" fmla="*/ 413569 h 906729"/>
              <a:gd name="connsiteX20" fmla="*/ 117094 w 1309467"/>
              <a:gd name="connsiteY20" fmla="*/ 304488 h 906729"/>
              <a:gd name="connsiteX21" fmla="*/ 118215 w 1309467"/>
              <a:gd name="connsiteY21" fmla="*/ 301613 h 906729"/>
              <a:gd name="connsiteX0" fmla="*/ 407119 w 1309467"/>
              <a:gd name="connsiteY0" fmla="*/ 1020070 h 906729"/>
              <a:gd name="connsiteX1" fmla="*/ 381932 w 1309467"/>
              <a:gd name="connsiteY1" fmla="*/ 1045257 h 906729"/>
              <a:gd name="connsiteX2" fmla="*/ 356745 w 1309467"/>
              <a:gd name="connsiteY2" fmla="*/ 1020070 h 906729"/>
              <a:gd name="connsiteX3" fmla="*/ 381932 w 1309467"/>
              <a:gd name="connsiteY3" fmla="*/ 994883 h 906729"/>
              <a:gd name="connsiteX4" fmla="*/ 407119 w 1309467"/>
              <a:gd name="connsiteY4" fmla="*/ 1020070 h 906729"/>
              <a:gd name="connsiteX0" fmla="*/ 446943 w 1309467"/>
              <a:gd name="connsiteY0" fmla="*/ 989664 h 906729"/>
              <a:gd name="connsiteX1" fmla="*/ 396569 w 1309467"/>
              <a:gd name="connsiteY1" fmla="*/ 1040038 h 906729"/>
              <a:gd name="connsiteX2" fmla="*/ 346195 w 1309467"/>
              <a:gd name="connsiteY2" fmla="*/ 989664 h 906729"/>
              <a:gd name="connsiteX3" fmla="*/ 396569 w 1309467"/>
              <a:gd name="connsiteY3" fmla="*/ 939290 h 906729"/>
              <a:gd name="connsiteX4" fmla="*/ 446943 w 1309467"/>
              <a:gd name="connsiteY4" fmla="*/ 989664 h 906729"/>
              <a:gd name="connsiteX0" fmla="*/ 508616 w 1309467"/>
              <a:gd name="connsiteY0" fmla="*/ 913870 h 906729"/>
              <a:gd name="connsiteX1" fmla="*/ 433055 w 1309467"/>
              <a:gd name="connsiteY1" fmla="*/ 989431 h 906729"/>
              <a:gd name="connsiteX2" fmla="*/ 357494 w 1309467"/>
              <a:gd name="connsiteY2" fmla="*/ 913870 h 906729"/>
              <a:gd name="connsiteX3" fmla="*/ 433055 w 1309467"/>
              <a:gd name="connsiteY3" fmla="*/ 838309 h 906729"/>
              <a:gd name="connsiteX4" fmla="*/ 508616 w 1309467"/>
              <a:gd name="connsiteY4" fmla="*/ 913870 h 906729"/>
              <a:gd name="connsiteX0" fmla="*/ 142252 w 1309467"/>
              <a:gd name="connsiteY0" fmla="*/ 549431 h 906729"/>
              <a:gd name="connsiteX1" fmla="*/ 65473 w 1309467"/>
              <a:gd name="connsiteY1" fmla="*/ 532703 h 906729"/>
              <a:gd name="connsiteX2" fmla="*/ 209999 w 1309467"/>
              <a:gd name="connsiteY2" fmla="*/ 732498 h 906729"/>
              <a:gd name="connsiteX3" fmla="*/ 176414 w 1309467"/>
              <a:gd name="connsiteY3" fmla="*/ 740495 h 906729"/>
              <a:gd name="connsiteX4" fmla="*/ 499476 w 1309467"/>
              <a:gd name="connsiteY4" fmla="*/ 820463 h 906729"/>
              <a:gd name="connsiteX5" fmla="*/ 479228 w 1309467"/>
              <a:gd name="connsiteY5" fmla="*/ 783942 h 906729"/>
              <a:gd name="connsiteX6" fmla="*/ 873796 w 1309467"/>
              <a:gd name="connsiteY6" fmla="*/ 729392 h 906729"/>
              <a:gd name="connsiteX7" fmla="*/ 865703 w 1309467"/>
              <a:gd name="connsiteY7" fmla="*/ 769460 h 906729"/>
              <a:gd name="connsiteX8" fmla="*/ 1034509 w 1309467"/>
              <a:gd name="connsiteY8" fmla="*/ 481783 h 906729"/>
              <a:gd name="connsiteX9" fmla="*/ 1133052 w 1309467"/>
              <a:gd name="connsiteY9" fmla="*/ 631561 h 906729"/>
              <a:gd name="connsiteX10" fmla="*/ 1266969 w 1309467"/>
              <a:gd name="connsiteY10" fmla="*/ 322266 h 906729"/>
              <a:gd name="connsiteX11" fmla="*/ 1223078 w 1309467"/>
              <a:gd name="connsiteY11" fmla="*/ 378433 h 906729"/>
              <a:gd name="connsiteX12" fmla="*/ 1161666 w 1309467"/>
              <a:gd name="connsiteY12" fmla="*/ 113886 h 906729"/>
              <a:gd name="connsiteX13" fmla="*/ 1163970 w 1309467"/>
              <a:gd name="connsiteY13" fmla="*/ 140417 h 906729"/>
              <a:gd name="connsiteX14" fmla="*/ 881404 w 1309467"/>
              <a:gd name="connsiteY14" fmla="*/ 82948 h 906729"/>
              <a:gd name="connsiteX15" fmla="*/ 903895 w 1309467"/>
              <a:gd name="connsiteY15" fmla="*/ 49114 h 906729"/>
              <a:gd name="connsiteX16" fmla="*/ 671132 w 1309467"/>
              <a:gd name="connsiteY16" fmla="*/ 99068 h 906729"/>
              <a:gd name="connsiteX17" fmla="*/ 682014 w 1309467"/>
              <a:gd name="connsiteY17" fmla="*/ 69893 h 906729"/>
              <a:gd name="connsiteX18" fmla="*/ 424364 w 1309467"/>
              <a:gd name="connsiteY18" fmla="*/ 108975 h 906729"/>
              <a:gd name="connsiteX19" fmla="*/ 463769 w 1309467"/>
              <a:gd name="connsiteY19" fmla="*/ 137268 h 906729"/>
              <a:gd name="connsiteX20" fmla="*/ 125096 w 1309467"/>
              <a:gd name="connsiteY20" fmla="*/ 331396 h 906729"/>
              <a:gd name="connsiteX21" fmla="*/ 118215 w 1309467"/>
              <a:gd name="connsiteY21" fmla="*/ 301613 h 906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09467" h="906729" fill="none" extrusionOk="0">
                <a:moveTo>
                  <a:pt x="118215" y="301613"/>
                </a:moveTo>
                <a:cubicBezTo>
                  <a:pt x="113126" y="246749"/>
                  <a:pt x="135126" y="191810"/>
                  <a:pt x="170442" y="144971"/>
                </a:cubicBezTo>
                <a:cubicBezTo>
                  <a:pt x="244920" y="70143"/>
                  <a:pt x="357673" y="55906"/>
                  <a:pt x="424515" y="109185"/>
                </a:cubicBezTo>
                <a:cubicBezTo>
                  <a:pt x="479031" y="13895"/>
                  <a:pt x="595629" y="17630"/>
                  <a:pt x="680680" y="72034"/>
                </a:cubicBezTo>
                <a:cubicBezTo>
                  <a:pt x="698133" y="35405"/>
                  <a:pt x="741085" y="8214"/>
                  <a:pt x="780496" y="4197"/>
                </a:cubicBezTo>
                <a:cubicBezTo>
                  <a:pt x="833738" y="-1592"/>
                  <a:pt x="872897" y="21182"/>
                  <a:pt x="904290" y="52073"/>
                </a:cubicBezTo>
                <a:cubicBezTo>
                  <a:pt x="956070" y="7414"/>
                  <a:pt x="1013783" y="-11003"/>
                  <a:pt x="1074945" y="14482"/>
                </a:cubicBezTo>
                <a:cubicBezTo>
                  <a:pt x="1119541" y="27258"/>
                  <a:pt x="1149378" y="75139"/>
                  <a:pt x="1161485" y="117035"/>
                </a:cubicBezTo>
                <a:cubicBezTo>
                  <a:pt x="1215590" y="128555"/>
                  <a:pt x="1245872" y="164564"/>
                  <a:pt x="1272547" y="216565"/>
                </a:cubicBezTo>
                <a:cubicBezTo>
                  <a:pt x="1286028" y="250952"/>
                  <a:pt x="1284384" y="291707"/>
                  <a:pt x="1267576" y="324491"/>
                </a:cubicBezTo>
                <a:cubicBezTo>
                  <a:pt x="1300275" y="372966"/>
                  <a:pt x="1326819" y="435186"/>
                  <a:pt x="1303889" y="489507"/>
                </a:cubicBezTo>
                <a:cubicBezTo>
                  <a:pt x="1276685" y="578657"/>
                  <a:pt x="1220272" y="607887"/>
                  <a:pt x="1133780" y="633954"/>
                </a:cubicBezTo>
                <a:cubicBezTo>
                  <a:pt x="1134071" y="675599"/>
                  <a:pt x="1109358" y="725950"/>
                  <a:pt x="1072883" y="757727"/>
                </a:cubicBezTo>
                <a:cubicBezTo>
                  <a:pt x="1021549" y="810955"/>
                  <a:pt x="931358" y="818032"/>
                  <a:pt x="865551" y="772713"/>
                </a:cubicBezTo>
                <a:cubicBezTo>
                  <a:pt x="839557" y="838746"/>
                  <a:pt x="790616" y="880777"/>
                  <a:pt x="717387" y="904756"/>
                </a:cubicBezTo>
                <a:cubicBezTo>
                  <a:pt x="625360" y="931418"/>
                  <a:pt x="544535" y="876638"/>
                  <a:pt x="499537" y="824157"/>
                </a:cubicBezTo>
                <a:cubicBezTo>
                  <a:pt x="366923" y="875766"/>
                  <a:pt x="247473" y="844057"/>
                  <a:pt x="175929" y="744525"/>
                </a:cubicBezTo>
                <a:cubicBezTo>
                  <a:pt x="115779" y="747789"/>
                  <a:pt x="46659" y="710471"/>
                  <a:pt x="33646" y="655909"/>
                </a:cubicBezTo>
                <a:cubicBezTo>
                  <a:pt x="21515" y="610338"/>
                  <a:pt x="37153" y="570032"/>
                  <a:pt x="64048" y="536292"/>
                </a:cubicBezTo>
                <a:cubicBezTo>
                  <a:pt x="21970" y="518293"/>
                  <a:pt x="-9847" y="471849"/>
                  <a:pt x="-152" y="413569"/>
                </a:cubicBezTo>
                <a:cubicBezTo>
                  <a:pt x="7234" y="351226"/>
                  <a:pt x="55317" y="319525"/>
                  <a:pt x="117094" y="304488"/>
                </a:cubicBezTo>
                <a:cubicBezTo>
                  <a:pt x="117640" y="303505"/>
                  <a:pt x="117833" y="302490"/>
                  <a:pt x="118215" y="301613"/>
                </a:cubicBezTo>
                <a:close/>
              </a:path>
              <a:path w="1309467" h="906729" fill="none" extrusionOk="0">
                <a:moveTo>
                  <a:pt x="407119" y="1020070"/>
                </a:moveTo>
                <a:cubicBezTo>
                  <a:pt x="407155" y="1033535"/>
                  <a:pt x="397520" y="1045114"/>
                  <a:pt x="381932" y="1045257"/>
                </a:cubicBezTo>
                <a:cubicBezTo>
                  <a:pt x="367554" y="1047528"/>
                  <a:pt x="359096" y="1035289"/>
                  <a:pt x="356745" y="1020070"/>
                </a:cubicBezTo>
                <a:cubicBezTo>
                  <a:pt x="357396" y="1004357"/>
                  <a:pt x="367194" y="996419"/>
                  <a:pt x="381932" y="994883"/>
                </a:cubicBezTo>
                <a:cubicBezTo>
                  <a:pt x="395783" y="995551"/>
                  <a:pt x="406800" y="1008129"/>
                  <a:pt x="407119" y="1020070"/>
                </a:cubicBezTo>
                <a:close/>
              </a:path>
              <a:path w="1309467" h="906729" fill="none" extrusionOk="0">
                <a:moveTo>
                  <a:pt x="446943" y="989664"/>
                </a:moveTo>
                <a:cubicBezTo>
                  <a:pt x="446616" y="1017158"/>
                  <a:pt x="428815" y="1039811"/>
                  <a:pt x="396569" y="1040038"/>
                </a:cubicBezTo>
                <a:cubicBezTo>
                  <a:pt x="374019" y="1038825"/>
                  <a:pt x="346366" y="1015027"/>
                  <a:pt x="346195" y="989664"/>
                </a:cubicBezTo>
                <a:cubicBezTo>
                  <a:pt x="343231" y="958044"/>
                  <a:pt x="373225" y="939763"/>
                  <a:pt x="396569" y="939290"/>
                </a:cubicBezTo>
                <a:cubicBezTo>
                  <a:pt x="425621" y="941151"/>
                  <a:pt x="445753" y="960674"/>
                  <a:pt x="446943" y="989664"/>
                </a:cubicBezTo>
                <a:close/>
              </a:path>
              <a:path w="1309467" h="906729" fill="none" extrusionOk="0">
                <a:moveTo>
                  <a:pt x="508616" y="913870"/>
                </a:moveTo>
                <a:cubicBezTo>
                  <a:pt x="513477" y="958438"/>
                  <a:pt x="475952" y="990375"/>
                  <a:pt x="433055" y="989431"/>
                </a:cubicBezTo>
                <a:cubicBezTo>
                  <a:pt x="394049" y="988768"/>
                  <a:pt x="358037" y="951379"/>
                  <a:pt x="357494" y="913870"/>
                </a:cubicBezTo>
                <a:cubicBezTo>
                  <a:pt x="356727" y="871304"/>
                  <a:pt x="395340" y="836007"/>
                  <a:pt x="433055" y="838309"/>
                </a:cubicBezTo>
                <a:cubicBezTo>
                  <a:pt x="470706" y="834036"/>
                  <a:pt x="504633" y="878297"/>
                  <a:pt x="508616" y="913870"/>
                </a:cubicBezTo>
                <a:close/>
              </a:path>
              <a:path w="1309467" h="906729" fill="none" extrusionOk="0">
                <a:moveTo>
                  <a:pt x="142252" y="549431"/>
                </a:moveTo>
                <a:cubicBezTo>
                  <a:pt x="112844" y="550210"/>
                  <a:pt x="88570" y="546065"/>
                  <a:pt x="65473" y="532703"/>
                </a:cubicBezTo>
                <a:moveTo>
                  <a:pt x="209999" y="732498"/>
                </a:moveTo>
                <a:cubicBezTo>
                  <a:pt x="199429" y="735998"/>
                  <a:pt x="189021" y="739637"/>
                  <a:pt x="176414" y="740495"/>
                </a:cubicBezTo>
                <a:moveTo>
                  <a:pt x="499476" y="820463"/>
                </a:moveTo>
                <a:cubicBezTo>
                  <a:pt x="491563" y="809109"/>
                  <a:pt x="484436" y="797024"/>
                  <a:pt x="479228" y="783942"/>
                </a:cubicBezTo>
                <a:moveTo>
                  <a:pt x="873796" y="729392"/>
                </a:moveTo>
                <a:cubicBezTo>
                  <a:pt x="873247" y="743576"/>
                  <a:pt x="870334" y="755846"/>
                  <a:pt x="865703" y="769460"/>
                </a:cubicBezTo>
                <a:moveTo>
                  <a:pt x="1034509" y="481783"/>
                </a:moveTo>
                <a:cubicBezTo>
                  <a:pt x="1095727" y="501683"/>
                  <a:pt x="1137327" y="569132"/>
                  <a:pt x="1133052" y="631561"/>
                </a:cubicBezTo>
                <a:moveTo>
                  <a:pt x="1266969" y="322266"/>
                </a:moveTo>
                <a:cubicBezTo>
                  <a:pt x="1255982" y="342648"/>
                  <a:pt x="1242714" y="365908"/>
                  <a:pt x="1223078" y="378433"/>
                </a:cubicBezTo>
                <a:moveTo>
                  <a:pt x="1161666" y="113886"/>
                </a:moveTo>
                <a:cubicBezTo>
                  <a:pt x="1162893" y="122548"/>
                  <a:pt x="1164364" y="131941"/>
                  <a:pt x="1163970" y="140417"/>
                </a:cubicBezTo>
                <a:moveTo>
                  <a:pt x="881404" y="82948"/>
                </a:moveTo>
                <a:cubicBezTo>
                  <a:pt x="886727" y="72926"/>
                  <a:pt x="895267" y="59785"/>
                  <a:pt x="903895" y="49114"/>
                </a:cubicBezTo>
                <a:moveTo>
                  <a:pt x="671132" y="99068"/>
                </a:moveTo>
                <a:cubicBezTo>
                  <a:pt x="675188" y="88841"/>
                  <a:pt x="678521" y="78144"/>
                  <a:pt x="682014" y="69893"/>
                </a:cubicBezTo>
                <a:moveTo>
                  <a:pt x="424364" y="108975"/>
                </a:moveTo>
                <a:cubicBezTo>
                  <a:pt x="440320" y="116035"/>
                  <a:pt x="452605" y="125820"/>
                  <a:pt x="463769" y="137268"/>
                </a:cubicBezTo>
                <a:moveTo>
                  <a:pt x="125096" y="331396"/>
                </a:moveTo>
                <a:cubicBezTo>
                  <a:pt x="121857" y="321433"/>
                  <a:pt x="119355" y="310518"/>
                  <a:pt x="118215" y="301613"/>
                </a:cubicBezTo>
              </a:path>
              <a:path w="1309467" h="906729" stroke="0" extrusionOk="0">
                <a:moveTo>
                  <a:pt x="118215" y="301613"/>
                </a:moveTo>
                <a:cubicBezTo>
                  <a:pt x="105140" y="249656"/>
                  <a:pt x="121503" y="181207"/>
                  <a:pt x="170442" y="144971"/>
                </a:cubicBezTo>
                <a:cubicBezTo>
                  <a:pt x="224667" y="68020"/>
                  <a:pt x="339608" y="49930"/>
                  <a:pt x="424515" y="109185"/>
                </a:cubicBezTo>
                <a:cubicBezTo>
                  <a:pt x="469888" y="16297"/>
                  <a:pt x="612268" y="5348"/>
                  <a:pt x="680680" y="72034"/>
                </a:cubicBezTo>
                <a:cubicBezTo>
                  <a:pt x="697377" y="29592"/>
                  <a:pt x="729217" y="9060"/>
                  <a:pt x="780496" y="4197"/>
                </a:cubicBezTo>
                <a:cubicBezTo>
                  <a:pt x="831979" y="3807"/>
                  <a:pt x="876505" y="16290"/>
                  <a:pt x="904290" y="52073"/>
                </a:cubicBezTo>
                <a:cubicBezTo>
                  <a:pt x="943375" y="8486"/>
                  <a:pt x="1011906" y="-15709"/>
                  <a:pt x="1074945" y="14482"/>
                </a:cubicBezTo>
                <a:cubicBezTo>
                  <a:pt x="1120444" y="31598"/>
                  <a:pt x="1149913" y="68123"/>
                  <a:pt x="1161485" y="117035"/>
                </a:cubicBezTo>
                <a:cubicBezTo>
                  <a:pt x="1205904" y="134072"/>
                  <a:pt x="1259103" y="172580"/>
                  <a:pt x="1272547" y="216565"/>
                </a:cubicBezTo>
                <a:cubicBezTo>
                  <a:pt x="1281957" y="251413"/>
                  <a:pt x="1282905" y="287774"/>
                  <a:pt x="1267576" y="324491"/>
                </a:cubicBezTo>
                <a:cubicBezTo>
                  <a:pt x="1306642" y="375110"/>
                  <a:pt x="1320706" y="431129"/>
                  <a:pt x="1303889" y="489507"/>
                </a:cubicBezTo>
                <a:cubicBezTo>
                  <a:pt x="1282549" y="566745"/>
                  <a:pt x="1213918" y="623216"/>
                  <a:pt x="1133780" y="633954"/>
                </a:cubicBezTo>
                <a:cubicBezTo>
                  <a:pt x="1131511" y="672075"/>
                  <a:pt x="1113786" y="725123"/>
                  <a:pt x="1072883" y="757727"/>
                </a:cubicBezTo>
                <a:cubicBezTo>
                  <a:pt x="1026237" y="813141"/>
                  <a:pt x="934422" y="802866"/>
                  <a:pt x="865551" y="772713"/>
                </a:cubicBezTo>
                <a:cubicBezTo>
                  <a:pt x="833754" y="839541"/>
                  <a:pt x="800840" y="892704"/>
                  <a:pt x="717387" y="904756"/>
                </a:cubicBezTo>
                <a:cubicBezTo>
                  <a:pt x="635725" y="923879"/>
                  <a:pt x="550302" y="887582"/>
                  <a:pt x="499537" y="824157"/>
                </a:cubicBezTo>
                <a:cubicBezTo>
                  <a:pt x="387276" y="886481"/>
                  <a:pt x="242400" y="855838"/>
                  <a:pt x="175929" y="744525"/>
                </a:cubicBezTo>
                <a:cubicBezTo>
                  <a:pt x="109068" y="751741"/>
                  <a:pt x="53397" y="716965"/>
                  <a:pt x="33646" y="655909"/>
                </a:cubicBezTo>
                <a:cubicBezTo>
                  <a:pt x="23131" y="608219"/>
                  <a:pt x="26619" y="565206"/>
                  <a:pt x="64048" y="536292"/>
                </a:cubicBezTo>
                <a:cubicBezTo>
                  <a:pt x="15899" y="509216"/>
                  <a:pt x="-11570" y="467790"/>
                  <a:pt x="-152" y="413569"/>
                </a:cubicBezTo>
                <a:cubicBezTo>
                  <a:pt x="6012" y="347212"/>
                  <a:pt x="48517" y="313408"/>
                  <a:pt x="117094" y="304488"/>
                </a:cubicBezTo>
                <a:cubicBezTo>
                  <a:pt x="117365" y="303588"/>
                  <a:pt x="117879" y="302404"/>
                  <a:pt x="118215" y="301613"/>
                </a:cubicBezTo>
                <a:close/>
              </a:path>
              <a:path w="1309467" h="906729" stroke="0" extrusionOk="0">
                <a:moveTo>
                  <a:pt x="407119" y="1020070"/>
                </a:moveTo>
                <a:cubicBezTo>
                  <a:pt x="406972" y="1036437"/>
                  <a:pt x="394900" y="1046122"/>
                  <a:pt x="381932" y="1045257"/>
                </a:cubicBezTo>
                <a:cubicBezTo>
                  <a:pt x="369240" y="1044653"/>
                  <a:pt x="356861" y="1034221"/>
                  <a:pt x="356745" y="1020070"/>
                </a:cubicBezTo>
                <a:cubicBezTo>
                  <a:pt x="356937" y="1008184"/>
                  <a:pt x="369363" y="995944"/>
                  <a:pt x="381932" y="994883"/>
                </a:cubicBezTo>
                <a:cubicBezTo>
                  <a:pt x="397474" y="996823"/>
                  <a:pt x="407566" y="1008864"/>
                  <a:pt x="407119" y="1020070"/>
                </a:cubicBezTo>
                <a:close/>
              </a:path>
              <a:path w="1309467" h="906729" stroke="0" extrusionOk="0">
                <a:moveTo>
                  <a:pt x="446943" y="989664"/>
                </a:moveTo>
                <a:cubicBezTo>
                  <a:pt x="446256" y="1018306"/>
                  <a:pt x="427283" y="1038329"/>
                  <a:pt x="396569" y="1040038"/>
                </a:cubicBezTo>
                <a:cubicBezTo>
                  <a:pt x="370077" y="1039405"/>
                  <a:pt x="349092" y="1015975"/>
                  <a:pt x="346195" y="989664"/>
                </a:cubicBezTo>
                <a:cubicBezTo>
                  <a:pt x="341933" y="959501"/>
                  <a:pt x="368423" y="940869"/>
                  <a:pt x="396569" y="939290"/>
                </a:cubicBezTo>
                <a:cubicBezTo>
                  <a:pt x="423232" y="939024"/>
                  <a:pt x="450440" y="958550"/>
                  <a:pt x="446943" y="989664"/>
                </a:cubicBezTo>
                <a:close/>
              </a:path>
              <a:path w="1309467" h="906729" stroke="0" extrusionOk="0">
                <a:moveTo>
                  <a:pt x="508616" y="913870"/>
                </a:moveTo>
                <a:cubicBezTo>
                  <a:pt x="505298" y="961796"/>
                  <a:pt x="477507" y="982805"/>
                  <a:pt x="433055" y="989431"/>
                </a:cubicBezTo>
                <a:cubicBezTo>
                  <a:pt x="393417" y="986036"/>
                  <a:pt x="360183" y="957033"/>
                  <a:pt x="357494" y="913870"/>
                </a:cubicBezTo>
                <a:cubicBezTo>
                  <a:pt x="359550" y="876993"/>
                  <a:pt x="394446" y="832678"/>
                  <a:pt x="433055" y="838309"/>
                </a:cubicBezTo>
                <a:cubicBezTo>
                  <a:pt x="476516" y="835303"/>
                  <a:pt x="509000" y="868290"/>
                  <a:pt x="508616" y="913870"/>
                </a:cubicBezTo>
                <a:close/>
              </a:path>
              <a:path w="1309467" h="906729" fill="none" stroke="0" extrusionOk="0">
                <a:moveTo>
                  <a:pt x="142252" y="549431"/>
                </a:moveTo>
                <a:cubicBezTo>
                  <a:pt x="114340" y="550005"/>
                  <a:pt x="90223" y="545717"/>
                  <a:pt x="65473" y="532703"/>
                </a:cubicBezTo>
                <a:moveTo>
                  <a:pt x="209999" y="732498"/>
                </a:moveTo>
                <a:cubicBezTo>
                  <a:pt x="199922" y="736938"/>
                  <a:pt x="187796" y="738253"/>
                  <a:pt x="176414" y="740495"/>
                </a:cubicBezTo>
                <a:moveTo>
                  <a:pt x="499476" y="820463"/>
                </a:moveTo>
                <a:cubicBezTo>
                  <a:pt x="493638" y="808046"/>
                  <a:pt x="485051" y="798236"/>
                  <a:pt x="479228" y="783942"/>
                </a:cubicBezTo>
                <a:moveTo>
                  <a:pt x="873796" y="729392"/>
                </a:moveTo>
                <a:cubicBezTo>
                  <a:pt x="871875" y="745054"/>
                  <a:pt x="869422" y="756160"/>
                  <a:pt x="865703" y="769460"/>
                </a:cubicBezTo>
                <a:moveTo>
                  <a:pt x="1034509" y="481783"/>
                </a:moveTo>
                <a:cubicBezTo>
                  <a:pt x="1104980" y="516664"/>
                  <a:pt x="1129738" y="565396"/>
                  <a:pt x="1133052" y="631561"/>
                </a:cubicBezTo>
                <a:moveTo>
                  <a:pt x="1266969" y="322266"/>
                </a:moveTo>
                <a:cubicBezTo>
                  <a:pt x="1258151" y="348026"/>
                  <a:pt x="1237828" y="362116"/>
                  <a:pt x="1223078" y="378433"/>
                </a:cubicBezTo>
                <a:moveTo>
                  <a:pt x="1161666" y="113886"/>
                </a:moveTo>
                <a:cubicBezTo>
                  <a:pt x="1163115" y="123061"/>
                  <a:pt x="1164600" y="132024"/>
                  <a:pt x="1163970" y="140417"/>
                </a:cubicBezTo>
                <a:moveTo>
                  <a:pt x="881404" y="82948"/>
                </a:moveTo>
                <a:cubicBezTo>
                  <a:pt x="888671" y="70479"/>
                  <a:pt x="895219" y="58214"/>
                  <a:pt x="903895" y="49114"/>
                </a:cubicBezTo>
                <a:moveTo>
                  <a:pt x="671132" y="99068"/>
                </a:moveTo>
                <a:cubicBezTo>
                  <a:pt x="674543" y="90525"/>
                  <a:pt x="677205" y="80990"/>
                  <a:pt x="682014" y="69893"/>
                </a:cubicBezTo>
                <a:moveTo>
                  <a:pt x="424364" y="108975"/>
                </a:moveTo>
                <a:cubicBezTo>
                  <a:pt x="438628" y="117425"/>
                  <a:pt x="451750" y="123456"/>
                  <a:pt x="463769" y="137268"/>
                </a:cubicBezTo>
                <a:moveTo>
                  <a:pt x="125096" y="331396"/>
                </a:moveTo>
                <a:cubicBezTo>
                  <a:pt x="121188" y="320728"/>
                  <a:pt x="120041" y="313161"/>
                  <a:pt x="118215" y="301613"/>
                </a:cubicBezTo>
              </a:path>
            </a:pathLst>
          </a:custGeom>
          <a:ln>
            <a:extLst>
              <a:ext uri="{C807C97D-BFC1-408E-A445-0C87EB9F89A2}">
                <ask:lineSketchStyleProps xmlns:ask="http://schemas.microsoft.com/office/drawing/2018/sketchyshapes" sd="1093886000">
                  <a:prstGeom prst="cloud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2" name="Bocadillo: ovalado 31">
            <a:extLst>
              <a:ext uri="{FF2B5EF4-FFF2-40B4-BE49-F238E27FC236}">
                <a16:creationId xmlns:a16="http://schemas.microsoft.com/office/drawing/2014/main" id="{9485D1B5-1D4D-2CCC-74EE-93B2C9243435}"/>
              </a:ext>
            </a:extLst>
          </p:cNvPr>
          <p:cNvSpPr/>
          <p:nvPr/>
        </p:nvSpPr>
        <p:spPr>
          <a:xfrm>
            <a:off x="5906249" y="3517533"/>
            <a:ext cx="1198485" cy="815424"/>
          </a:xfrm>
          <a:custGeom>
            <a:avLst/>
            <a:gdLst>
              <a:gd name="connsiteX0" fmla="*/ 349562 w 1198485"/>
              <a:gd name="connsiteY0" fmla="*/ 917352 h 815424"/>
              <a:gd name="connsiteX1" fmla="*/ 304756 w 1198485"/>
              <a:gd name="connsiteY1" fmla="*/ 762795 h 815424"/>
              <a:gd name="connsiteX2" fmla="*/ 161562 w 1198485"/>
              <a:gd name="connsiteY2" fmla="*/ 129232 h 815424"/>
              <a:gd name="connsiteX3" fmla="*/ 782440 w 1198485"/>
              <a:gd name="connsiteY3" fmla="*/ 19520 h 815424"/>
              <a:gd name="connsiteX4" fmla="*/ 1139627 w 1198485"/>
              <a:gd name="connsiteY4" fmla="*/ 583924 h 815424"/>
              <a:gd name="connsiteX5" fmla="*/ 521703 w 1198485"/>
              <a:gd name="connsiteY5" fmla="*/ 811996 h 815424"/>
              <a:gd name="connsiteX6" fmla="*/ 349562 w 1198485"/>
              <a:gd name="connsiteY6" fmla="*/ 917352 h 81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8485" h="815424" fill="none" extrusionOk="0">
                <a:moveTo>
                  <a:pt x="349562" y="917352"/>
                </a:moveTo>
                <a:cubicBezTo>
                  <a:pt x="325689" y="840968"/>
                  <a:pt x="306790" y="813773"/>
                  <a:pt x="304756" y="762795"/>
                </a:cubicBezTo>
                <a:cubicBezTo>
                  <a:pt x="-22059" y="637403"/>
                  <a:pt x="-108233" y="348368"/>
                  <a:pt x="161562" y="129232"/>
                </a:cubicBezTo>
                <a:cubicBezTo>
                  <a:pt x="285963" y="-9540"/>
                  <a:pt x="552546" y="266"/>
                  <a:pt x="782440" y="19520"/>
                </a:cubicBezTo>
                <a:cubicBezTo>
                  <a:pt x="1125515" y="118282"/>
                  <a:pt x="1262143" y="342518"/>
                  <a:pt x="1139627" y="583924"/>
                </a:cubicBezTo>
                <a:cubicBezTo>
                  <a:pt x="1027021" y="745890"/>
                  <a:pt x="801989" y="868066"/>
                  <a:pt x="521703" y="811996"/>
                </a:cubicBezTo>
                <a:cubicBezTo>
                  <a:pt x="429033" y="852117"/>
                  <a:pt x="376413" y="919765"/>
                  <a:pt x="349562" y="917352"/>
                </a:cubicBezTo>
                <a:close/>
              </a:path>
              <a:path w="1198485" h="815424" stroke="0" extrusionOk="0">
                <a:moveTo>
                  <a:pt x="349562" y="917352"/>
                </a:moveTo>
                <a:cubicBezTo>
                  <a:pt x="333378" y="876038"/>
                  <a:pt x="305287" y="792164"/>
                  <a:pt x="304756" y="762795"/>
                </a:cubicBezTo>
                <a:cubicBezTo>
                  <a:pt x="-69465" y="596341"/>
                  <a:pt x="-81237" y="339699"/>
                  <a:pt x="161562" y="129232"/>
                </a:cubicBezTo>
                <a:cubicBezTo>
                  <a:pt x="332476" y="25328"/>
                  <a:pt x="560961" y="-67765"/>
                  <a:pt x="782440" y="19520"/>
                </a:cubicBezTo>
                <a:cubicBezTo>
                  <a:pt x="1124243" y="73462"/>
                  <a:pt x="1277655" y="343997"/>
                  <a:pt x="1139627" y="583924"/>
                </a:cubicBezTo>
                <a:cubicBezTo>
                  <a:pt x="1039646" y="707328"/>
                  <a:pt x="810999" y="829867"/>
                  <a:pt x="521703" y="811996"/>
                </a:cubicBezTo>
                <a:cubicBezTo>
                  <a:pt x="504651" y="836737"/>
                  <a:pt x="399279" y="876488"/>
                  <a:pt x="349562" y="917352"/>
                </a:cubicBezTo>
                <a:close/>
              </a:path>
            </a:pathLst>
          </a:custGeom>
          <a:ln>
            <a:extLst>
              <a:ext uri="{C807C97D-BFC1-408E-A445-0C87EB9F89A2}">
                <ask:lineSketchStyleProps xmlns:ask="http://schemas.microsoft.com/office/drawing/2018/sketchyshapes" sd="111394615">
                  <a:prstGeom prst="wedgeEllipse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3" name="Bocadillo: rectángulo 32">
            <a:extLst>
              <a:ext uri="{FF2B5EF4-FFF2-40B4-BE49-F238E27FC236}">
                <a16:creationId xmlns:a16="http://schemas.microsoft.com/office/drawing/2014/main" id="{B3C05658-9420-095F-1466-D7FA84ADEE83}"/>
              </a:ext>
            </a:extLst>
          </p:cNvPr>
          <p:cNvSpPr/>
          <p:nvPr/>
        </p:nvSpPr>
        <p:spPr>
          <a:xfrm>
            <a:off x="2982380" y="2890071"/>
            <a:ext cx="887790" cy="660175"/>
          </a:xfrm>
          <a:custGeom>
            <a:avLst/>
            <a:gdLst>
              <a:gd name="connsiteX0" fmla="*/ 0 w 887790"/>
              <a:gd name="connsiteY0" fmla="*/ 0 h 660175"/>
              <a:gd name="connsiteX1" fmla="*/ 147965 w 887790"/>
              <a:gd name="connsiteY1" fmla="*/ 0 h 660175"/>
              <a:gd name="connsiteX2" fmla="*/ 147965 w 887790"/>
              <a:gd name="connsiteY2" fmla="*/ 0 h 660175"/>
              <a:gd name="connsiteX3" fmla="*/ 369913 w 887790"/>
              <a:gd name="connsiteY3" fmla="*/ 0 h 660175"/>
              <a:gd name="connsiteX4" fmla="*/ 887790 w 887790"/>
              <a:gd name="connsiteY4" fmla="*/ 0 h 660175"/>
              <a:gd name="connsiteX5" fmla="*/ 887790 w 887790"/>
              <a:gd name="connsiteY5" fmla="*/ 385102 h 660175"/>
              <a:gd name="connsiteX6" fmla="*/ 887790 w 887790"/>
              <a:gd name="connsiteY6" fmla="*/ 385102 h 660175"/>
              <a:gd name="connsiteX7" fmla="*/ 887790 w 887790"/>
              <a:gd name="connsiteY7" fmla="*/ 550146 h 660175"/>
              <a:gd name="connsiteX8" fmla="*/ 887790 w 887790"/>
              <a:gd name="connsiteY8" fmla="*/ 660175 h 660175"/>
              <a:gd name="connsiteX9" fmla="*/ 369913 w 887790"/>
              <a:gd name="connsiteY9" fmla="*/ 660175 h 660175"/>
              <a:gd name="connsiteX10" fmla="*/ 258942 w 887790"/>
              <a:gd name="connsiteY10" fmla="*/ 742697 h 660175"/>
              <a:gd name="connsiteX11" fmla="*/ 147965 w 887790"/>
              <a:gd name="connsiteY11" fmla="*/ 660175 h 660175"/>
              <a:gd name="connsiteX12" fmla="*/ 0 w 887790"/>
              <a:gd name="connsiteY12" fmla="*/ 660175 h 660175"/>
              <a:gd name="connsiteX13" fmla="*/ 0 w 887790"/>
              <a:gd name="connsiteY13" fmla="*/ 550146 h 660175"/>
              <a:gd name="connsiteX14" fmla="*/ 0 w 887790"/>
              <a:gd name="connsiteY14" fmla="*/ 385102 h 660175"/>
              <a:gd name="connsiteX15" fmla="*/ 0 w 887790"/>
              <a:gd name="connsiteY15" fmla="*/ 385102 h 660175"/>
              <a:gd name="connsiteX16" fmla="*/ 0 w 887790"/>
              <a:gd name="connsiteY16" fmla="*/ 0 h 660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887790" h="660175" fill="none" extrusionOk="0">
                <a:moveTo>
                  <a:pt x="0" y="0"/>
                </a:moveTo>
                <a:cubicBezTo>
                  <a:pt x="58072" y="11575"/>
                  <a:pt x="78698" y="-9696"/>
                  <a:pt x="147965" y="0"/>
                </a:cubicBezTo>
                <a:lnTo>
                  <a:pt x="147965" y="0"/>
                </a:lnTo>
                <a:cubicBezTo>
                  <a:pt x="242246" y="-15955"/>
                  <a:pt x="329272" y="-328"/>
                  <a:pt x="369913" y="0"/>
                </a:cubicBezTo>
                <a:cubicBezTo>
                  <a:pt x="501982" y="21023"/>
                  <a:pt x="735479" y="33947"/>
                  <a:pt x="887790" y="0"/>
                </a:cubicBezTo>
                <a:cubicBezTo>
                  <a:pt x="916286" y="102155"/>
                  <a:pt x="885763" y="309072"/>
                  <a:pt x="887790" y="385102"/>
                </a:cubicBezTo>
                <a:lnTo>
                  <a:pt x="887790" y="385102"/>
                </a:lnTo>
                <a:cubicBezTo>
                  <a:pt x="899061" y="440402"/>
                  <a:pt x="897053" y="527939"/>
                  <a:pt x="887790" y="550146"/>
                </a:cubicBezTo>
                <a:cubicBezTo>
                  <a:pt x="883642" y="582468"/>
                  <a:pt x="889136" y="639895"/>
                  <a:pt x="887790" y="660175"/>
                </a:cubicBezTo>
                <a:cubicBezTo>
                  <a:pt x="824511" y="697616"/>
                  <a:pt x="433270" y="671113"/>
                  <a:pt x="369913" y="660175"/>
                </a:cubicBezTo>
                <a:cubicBezTo>
                  <a:pt x="331520" y="697077"/>
                  <a:pt x="294320" y="721501"/>
                  <a:pt x="258942" y="742697"/>
                </a:cubicBezTo>
                <a:cubicBezTo>
                  <a:pt x="242441" y="723714"/>
                  <a:pt x="172780" y="689381"/>
                  <a:pt x="147965" y="660175"/>
                </a:cubicBezTo>
                <a:cubicBezTo>
                  <a:pt x="123641" y="659696"/>
                  <a:pt x="37054" y="670984"/>
                  <a:pt x="0" y="660175"/>
                </a:cubicBezTo>
                <a:cubicBezTo>
                  <a:pt x="-1810" y="644006"/>
                  <a:pt x="8165" y="592212"/>
                  <a:pt x="0" y="550146"/>
                </a:cubicBezTo>
                <a:cubicBezTo>
                  <a:pt x="-7255" y="489069"/>
                  <a:pt x="9141" y="420216"/>
                  <a:pt x="0" y="385102"/>
                </a:cubicBezTo>
                <a:lnTo>
                  <a:pt x="0" y="385102"/>
                </a:lnTo>
                <a:cubicBezTo>
                  <a:pt x="18792" y="311892"/>
                  <a:pt x="-12713" y="60118"/>
                  <a:pt x="0" y="0"/>
                </a:cubicBezTo>
                <a:close/>
              </a:path>
              <a:path w="887790" h="660175" stroke="0" extrusionOk="0">
                <a:moveTo>
                  <a:pt x="0" y="0"/>
                </a:moveTo>
                <a:cubicBezTo>
                  <a:pt x="63130" y="4345"/>
                  <a:pt x="131410" y="6134"/>
                  <a:pt x="147965" y="0"/>
                </a:cubicBezTo>
                <a:lnTo>
                  <a:pt x="147965" y="0"/>
                </a:lnTo>
                <a:cubicBezTo>
                  <a:pt x="239659" y="-5986"/>
                  <a:pt x="298405" y="-11262"/>
                  <a:pt x="369913" y="0"/>
                </a:cubicBezTo>
                <a:cubicBezTo>
                  <a:pt x="572948" y="38941"/>
                  <a:pt x="690271" y="11165"/>
                  <a:pt x="887790" y="0"/>
                </a:cubicBezTo>
                <a:cubicBezTo>
                  <a:pt x="870567" y="97591"/>
                  <a:pt x="916992" y="283741"/>
                  <a:pt x="887790" y="385102"/>
                </a:cubicBezTo>
                <a:lnTo>
                  <a:pt x="887790" y="385102"/>
                </a:lnTo>
                <a:cubicBezTo>
                  <a:pt x="883851" y="407165"/>
                  <a:pt x="875317" y="531745"/>
                  <a:pt x="887790" y="550146"/>
                </a:cubicBezTo>
                <a:cubicBezTo>
                  <a:pt x="880507" y="575744"/>
                  <a:pt x="882440" y="640995"/>
                  <a:pt x="887790" y="660175"/>
                </a:cubicBezTo>
                <a:cubicBezTo>
                  <a:pt x="788278" y="670496"/>
                  <a:pt x="458011" y="623563"/>
                  <a:pt x="369913" y="660175"/>
                </a:cubicBezTo>
                <a:cubicBezTo>
                  <a:pt x="335038" y="671391"/>
                  <a:pt x="281632" y="728189"/>
                  <a:pt x="258942" y="742697"/>
                </a:cubicBezTo>
                <a:cubicBezTo>
                  <a:pt x="217498" y="709027"/>
                  <a:pt x="188285" y="702846"/>
                  <a:pt x="147965" y="660175"/>
                </a:cubicBezTo>
                <a:cubicBezTo>
                  <a:pt x="111128" y="651608"/>
                  <a:pt x="70883" y="649591"/>
                  <a:pt x="0" y="660175"/>
                </a:cubicBezTo>
                <a:cubicBezTo>
                  <a:pt x="1568" y="628620"/>
                  <a:pt x="-1225" y="564703"/>
                  <a:pt x="0" y="550146"/>
                </a:cubicBezTo>
                <a:cubicBezTo>
                  <a:pt x="753" y="486654"/>
                  <a:pt x="-7060" y="424522"/>
                  <a:pt x="0" y="385102"/>
                </a:cubicBezTo>
                <a:lnTo>
                  <a:pt x="0" y="385102"/>
                </a:lnTo>
                <a:cubicBezTo>
                  <a:pt x="1007" y="313919"/>
                  <a:pt x="27797" y="103445"/>
                  <a:pt x="0" y="0"/>
                </a:cubicBezTo>
                <a:close/>
              </a:path>
            </a:pathLst>
          </a:custGeom>
          <a:ln>
            <a:extLst>
              <a:ext uri="{C807C97D-BFC1-408E-A445-0C87EB9F89A2}">
                <ask:lineSketchStyleProps xmlns:ask="http://schemas.microsoft.com/office/drawing/2018/sketchyshapes" sd="1841483946">
                  <a:prstGeom prst="wedge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4" name="Bocadillo: rectángulo 33">
            <a:extLst>
              <a:ext uri="{FF2B5EF4-FFF2-40B4-BE49-F238E27FC236}">
                <a16:creationId xmlns:a16="http://schemas.microsoft.com/office/drawing/2014/main" id="{7853482C-B209-CCAB-AF11-8AF5902195B1}"/>
              </a:ext>
            </a:extLst>
          </p:cNvPr>
          <p:cNvSpPr/>
          <p:nvPr/>
        </p:nvSpPr>
        <p:spPr>
          <a:xfrm rot="11585377" flipH="1">
            <a:off x="3789473" y="1485432"/>
            <a:ext cx="953977" cy="692457"/>
          </a:xfrm>
          <a:custGeom>
            <a:avLst/>
            <a:gdLst>
              <a:gd name="connsiteX0" fmla="*/ 0 w 953977"/>
              <a:gd name="connsiteY0" fmla="*/ 0 h 692457"/>
              <a:gd name="connsiteX1" fmla="*/ 158996 w 953977"/>
              <a:gd name="connsiteY1" fmla="*/ 0 h 692457"/>
              <a:gd name="connsiteX2" fmla="*/ 158996 w 953977"/>
              <a:gd name="connsiteY2" fmla="*/ 0 h 692457"/>
              <a:gd name="connsiteX3" fmla="*/ 397490 w 953977"/>
              <a:gd name="connsiteY3" fmla="*/ 0 h 692457"/>
              <a:gd name="connsiteX4" fmla="*/ 953977 w 953977"/>
              <a:gd name="connsiteY4" fmla="*/ 0 h 692457"/>
              <a:gd name="connsiteX5" fmla="*/ 953977 w 953977"/>
              <a:gd name="connsiteY5" fmla="*/ 403933 h 692457"/>
              <a:gd name="connsiteX6" fmla="*/ 953977 w 953977"/>
              <a:gd name="connsiteY6" fmla="*/ 403933 h 692457"/>
              <a:gd name="connsiteX7" fmla="*/ 953977 w 953977"/>
              <a:gd name="connsiteY7" fmla="*/ 577048 h 692457"/>
              <a:gd name="connsiteX8" fmla="*/ 953977 w 953977"/>
              <a:gd name="connsiteY8" fmla="*/ 692457 h 692457"/>
              <a:gd name="connsiteX9" fmla="*/ 397490 w 953977"/>
              <a:gd name="connsiteY9" fmla="*/ 692457 h 692457"/>
              <a:gd name="connsiteX10" fmla="*/ 278246 w 953977"/>
              <a:gd name="connsiteY10" fmla="*/ 779014 h 692457"/>
              <a:gd name="connsiteX11" fmla="*/ 158996 w 953977"/>
              <a:gd name="connsiteY11" fmla="*/ 692457 h 692457"/>
              <a:gd name="connsiteX12" fmla="*/ 0 w 953977"/>
              <a:gd name="connsiteY12" fmla="*/ 692457 h 692457"/>
              <a:gd name="connsiteX13" fmla="*/ 0 w 953977"/>
              <a:gd name="connsiteY13" fmla="*/ 577048 h 692457"/>
              <a:gd name="connsiteX14" fmla="*/ 0 w 953977"/>
              <a:gd name="connsiteY14" fmla="*/ 403933 h 692457"/>
              <a:gd name="connsiteX15" fmla="*/ 0 w 953977"/>
              <a:gd name="connsiteY15" fmla="*/ 403933 h 692457"/>
              <a:gd name="connsiteX16" fmla="*/ 0 w 953977"/>
              <a:gd name="connsiteY16" fmla="*/ 0 h 69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3977" h="692457" fill="none" extrusionOk="0">
                <a:moveTo>
                  <a:pt x="0" y="0"/>
                </a:moveTo>
                <a:cubicBezTo>
                  <a:pt x="25672" y="-7902"/>
                  <a:pt x="82633" y="9527"/>
                  <a:pt x="158996" y="0"/>
                </a:cubicBezTo>
                <a:lnTo>
                  <a:pt x="158996" y="0"/>
                </a:lnTo>
                <a:cubicBezTo>
                  <a:pt x="219760" y="4757"/>
                  <a:pt x="345745" y="15380"/>
                  <a:pt x="397490" y="0"/>
                </a:cubicBezTo>
                <a:cubicBezTo>
                  <a:pt x="630581" y="-41485"/>
                  <a:pt x="848021" y="-33400"/>
                  <a:pt x="953977" y="0"/>
                </a:cubicBezTo>
                <a:cubicBezTo>
                  <a:pt x="956178" y="180686"/>
                  <a:pt x="942920" y="282091"/>
                  <a:pt x="953977" y="403933"/>
                </a:cubicBezTo>
                <a:lnTo>
                  <a:pt x="953977" y="403933"/>
                </a:lnTo>
                <a:cubicBezTo>
                  <a:pt x="950178" y="479656"/>
                  <a:pt x="961404" y="493918"/>
                  <a:pt x="953977" y="577048"/>
                </a:cubicBezTo>
                <a:cubicBezTo>
                  <a:pt x="948680" y="600196"/>
                  <a:pt x="945746" y="669889"/>
                  <a:pt x="953977" y="692457"/>
                </a:cubicBezTo>
                <a:cubicBezTo>
                  <a:pt x="805946" y="669411"/>
                  <a:pt x="477777" y="719254"/>
                  <a:pt x="397490" y="692457"/>
                </a:cubicBezTo>
                <a:cubicBezTo>
                  <a:pt x="363282" y="723886"/>
                  <a:pt x="321481" y="754023"/>
                  <a:pt x="278246" y="779014"/>
                </a:cubicBezTo>
                <a:cubicBezTo>
                  <a:pt x="236143" y="757080"/>
                  <a:pt x="183159" y="705665"/>
                  <a:pt x="158996" y="692457"/>
                </a:cubicBezTo>
                <a:cubicBezTo>
                  <a:pt x="120373" y="683522"/>
                  <a:pt x="46146" y="678831"/>
                  <a:pt x="0" y="692457"/>
                </a:cubicBezTo>
                <a:cubicBezTo>
                  <a:pt x="-6900" y="662106"/>
                  <a:pt x="5346" y="633607"/>
                  <a:pt x="0" y="577048"/>
                </a:cubicBezTo>
                <a:cubicBezTo>
                  <a:pt x="11013" y="525140"/>
                  <a:pt x="-13830" y="443607"/>
                  <a:pt x="0" y="403933"/>
                </a:cubicBezTo>
                <a:lnTo>
                  <a:pt x="0" y="403933"/>
                </a:lnTo>
                <a:cubicBezTo>
                  <a:pt x="33045" y="228383"/>
                  <a:pt x="3396" y="79259"/>
                  <a:pt x="0" y="0"/>
                </a:cubicBezTo>
                <a:close/>
              </a:path>
              <a:path w="953977" h="692457" stroke="0" extrusionOk="0">
                <a:moveTo>
                  <a:pt x="0" y="0"/>
                </a:moveTo>
                <a:cubicBezTo>
                  <a:pt x="60943" y="-7048"/>
                  <a:pt x="91369" y="11542"/>
                  <a:pt x="158996" y="0"/>
                </a:cubicBezTo>
                <a:lnTo>
                  <a:pt x="158996" y="0"/>
                </a:lnTo>
                <a:cubicBezTo>
                  <a:pt x="192329" y="-17514"/>
                  <a:pt x="344608" y="1733"/>
                  <a:pt x="397490" y="0"/>
                </a:cubicBezTo>
                <a:cubicBezTo>
                  <a:pt x="658728" y="-22738"/>
                  <a:pt x="800964" y="-38556"/>
                  <a:pt x="953977" y="0"/>
                </a:cubicBezTo>
                <a:cubicBezTo>
                  <a:pt x="918775" y="112317"/>
                  <a:pt x="940398" y="224082"/>
                  <a:pt x="953977" y="403933"/>
                </a:cubicBezTo>
                <a:lnTo>
                  <a:pt x="953977" y="403933"/>
                </a:lnTo>
                <a:cubicBezTo>
                  <a:pt x="939439" y="460794"/>
                  <a:pt x="957984" y="503128"/>
                  <a:pt x="953977" y="577048"/>
                </a:cubicBezTo>
                <a:cubicBezTo>
                  <a:pt x="955697" y="599620"/>
                  <a:pt x="946938" y="635895"/>
                  <a:pt x="953977" y="692457"/>
                </a:cubicBezTo>
                <a:cubicBezTo>
                  <a:pt x="737954" y="738717"/>
                  <a:pt x="502769" y="683384"/>
                  <a:pt x="397490" y="692457"/>
                </a:cubicBezTo>
                <a:cubicBezTo>
                  <a:pt x="350358" y="735523"/>
                  <a:pt x="319579" y="749604"/>
                  <a:pt x="278246" y="779014"/>
                </a:cubicBezTo>
                <a:cubicBezTo>
                  <a:pt x="227833" y="754659"/>
                  <a:pt x="207245" y="738020"/>
                  <a:pt x="158996" y="692457"/>
                </a:cubicBezTo>
                <a:cubicBezTo>
                  <a:pt x="81389" y="680692"/>
                  <a:pt x="24859" y="696166"/>
                  <a:pt x="0" y="692457"/>
                </a:cubicBezTo>
                <a:cubicBezTo>
                  <a:pt x="-3335" y="657834"/>
                  <a:pt x="-7269" y="590255"/>
                  <a:pt x="0" y="577048"/>
                </a:cubicBezTo>
                <a:cubicBezTo>
                  <a:pt x="-10083" y="516480"/>
                  <a:pt x="-9547" y="454072"/>
                  <a:pt x="0" y="403933"/>
                </a:cubicBezTo>
                <a:lnTo>
                  <a:pt x="0" y="403933"/>
                </a:lnTo>
                <a:cubicBezTo>
                  <a:pt x="-32964" y="267045"/>
                  <a:pt x="-6223" y="123198"/>
                  <a:pt x="0" y="0"/>
                </a:cubicBezTo>
                <a:close/>
              </a:path>
            </a:pathLst>
          </a:custGeom>
          <a:ln>
            <a:extLst>
              <a:ext uri="{C807C97D-BFC1-408E-A445-0C87EB9F89A2}">
                <ask:lineSketchStyleProps xmlns:ask="http://schemas.microsoft.com/office/drawing/2018/sketchyshapes" sd="111950079">
                  <a:prstGeom prst="wedge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5" name="Bocadillo: rectángulo con esquinas redondeadas 34">
            <a:extLst>
              <a:ext uri="{FF2B5EF4-FFF2-40B4-BE49-F238E27FC236}">
                <a16:creationId xmlns:a16="http://schemas.microsoft.com/office/drawing/2014/main" id="{E72FBD31-2F30-00C6-38C5-BA9D0D0F21F3}"/>
              </a:ext>
            </a:extLst>
          </p:cNvPr>
          <p:cNvSpPr/>
          <p:nvPr/>
        </p:nvSpPr>
        <p:spPr>
          <a:xfrm rot="1631495" flipH="1">
            <a:off x="4850554" y="779705"/>
            <a:ext cx="953978" cy="657797"/>
          </a:xfrm>
          <a:custGeom>
            <a:avLst/>
            <a:gdLst>
              <a:gd name="connsiteX0" fmla="*/ 0 w 953978"/>
              <a:gd name="connsiteY0" fmla="*/ 109635 h 657797"/>
              <a:gd name="connsiteX1" fmla="*/ 109635 w 953978"/>
              <a:gd name="connsiteY1" fmla="*/ 0 h 657797"/>
              <a:gd name="connsiteX2" fmla="*/ 158996 w 953978"/>
              <a:gd name="connsiteY2" fmla="*/ 0 h 657797"/>
              <a:gd name="connsiteX3" fmla="*/ 158996 w 953978"/>
              <a:gd name="connsiteY3" fmla="*/ 0 h 657797"/>
              <a:gd name="connsiteX4" fmla="*/ 397491 w 953978"/>
              <a:gd name="connsiteY4" fmla="*/ 0 h 657797"/>
              <a:gd name="connsiteX5" fmla="*/ 844343 w 953978"/>
              <a:gd name="connsiteY5" fmla="*/ 0 h 657797"/>
              <a:gd name="connsiteX6" fmla="*/ 953978 w 953978"/>
              <a:gd name="connsiteY6" fmla="*/ 109635 h 657797"/>
              <a:gd name="connsiteX7" fmla="*/ 953978 w 953978"/>
              <a:gd name="connsiteY7" fmla="*/ 383715 h 657797"/>
              <a:gd name="connsiteX8" fmla="*/ 953978 w 953978"/>
              <a:gd name="connsiteY8" fmla="*/ 383715 h 657797"/>
              <a:gd name="connsiteX9" fmla="*/ 953978 w 953978"/>
              <a:gd name="connsiteY9" fmla="*/ 548164 h 657797"/>
              <a:gd name="connsiteX10" fmla="*/ 953978 w 953978"/>
              <a:gd name="connsiteY10" fmla="*/ 548162 h 657797"/>
              <a:gd name="connsiteX11" fmla="*/ 844343 w 953978"/>
              <a:gd name="connsiteY11" fmla="*/ 657797 h 657797"/>
              <a:gd name="connsiteX12" fmla="*/ 397491 w 953978"/>
              <a:gd name="connsiteY12" fmla="*/ 657797 h 657797"/>
              <a:gd name="connsiteX13" fmla="*/ 278247 w 953978"/>
              <a:gd name="connsiteY13" fmla="*/ 740022 h 657797"/>
              <a:gd name="connsiteX14" fmla="*/ 158996 w 953978"/>
              <a:gd name="connsiteY14" fmla="*/ 657797 h 657797"/>
              <a:gd name="connsiteX15" fmla="*/ 109635 w 953978"/>
              <a:gd name="connsiteY15" fmla="*/ 657797 h 657797"/>
              <a:gd name="connsiteX16" fmla="*/ 0 w 953978"/>
              <a:gd name="connsiteY16" fmla="*/ 548162 h 657797"/>
              <a:gd name="connsiteX17" fmla="*/ 0 w 953978"/>
              <a:gd name="connsiteY17" fmla="*/ 548164 h 657797"/>
              <a:gd name="connsiteX18" fmla="*/ 0 w 953978"/>
              <a:gd name="connsiteY18" fmla="*/ 383715 h 657797"/>
              <a:gd name="connsiteX19" fmla="*/ 0 w 953978"/>
              <a:gd name="connsiteY19" fmla="*/ 383715 h 657797"/>
              <a:gd name="connsiteX20" fmla="*/ 0 w 953978"/>
              <a:gd name="connsiteY20" fmla="*/ 109635 h 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53978" h="657797" fill="none" extrusionOk="0">
                <a:moveTo>
                  <a:pt x="0" y="109635"/>
                </a:moveTo>
                <a:cubicBezTo>
                  <a:pt x="-2620" y="58939"/>
                  <a:pt x="44548" y="-3109"/>
                  <a:pt x="109635" y="0"/>
                </a:cubicBezTo>
                <a:cubicBezTo>
                  <a:pt x="116704" y="867"/>
                  <a:pt x="137486" y="-1728"/>
                  <a:pt x="158996" y="0"/>
                </a:cubicBezTo>
                <a:lnTo>
                  <a:pt x="158996" y="0"/>
                </a:lnTo>
                <a:cubicBezTo>
                  <a:pt x="271692" y="-5055"/>
                  <a:pt x="350101" y="4004"/>
                  <a:pt x="397491" y="0"/>
                </a:cubicBezTo>
                <a:cubicBezTo>
                  <a:pt x="476577" y="25542"/>
                  <a:pt x="694738" y="-27217"/>
                  <a:pt x="844343" y="0"/>
                </a:cubicBezTo>
                <a:cubicBezTo>
                  <a:pt x="906309" y="2247"/>
                  <a:pt x="950049" y="54532"/>
                  <a:pt x="953978" y="109635"/>
                </a:cubicBezTo>
                <a:cubicBezTo>
                  <a:pt x="942622" y="221124"/>
                  <a:pt x="932824" y="276787"/>
                  <a:pt x="953978" y="383715"/>
                </a:cubicBezTo>
                <a:lnTo>
                  <a:pt x="953978" y="383715"/>
                </a:lnTo>
                <a:cubicBezTo>
                  <a:pt x="939255" y="461692"/>
                  <a:pt x="956873" y="469771"/>
                  <a:pt x="953978" y="548164"/>
                </a:cubicBezTo>
                <a:lnTo>
                  <a:pt x="953978" y="548162"/>
                </a:lnTo>
                <a:cubicBezTo>
                  <a:pt x="947144" y="600516"/>
                  <a:pt x="894232" y="652969"/>
                  <a:pt x="844343" y="657797"/>
                </a:cubicBezTo>
                <a:cubicBezTo>
                  <a:pt x="631374" y="652797"/>
                  <a:pt x="443169" y="693312"/>
                  <a:pt x="397491" y="657797"/>
                </a:cubicBezTo>
                <a:cubicBezTo>
                  <a:pt x="363064" y="667457"/>
                  <a:pt x="316301" y="720090"/>
                  <a:pt x="278247" y="740022"/>
                </a:cubicBezTo>
                <a:cubicBezTo>
                  <a:pt x="249462" y="709510"/>
                  <a:pt x="172413" y="664630"/>
                  <a:pt x="158996" y="657797"/>
                </a:cubicBezTo>
                <a:cubicBezTo>
                  <a:pt x="145494" y="656792"/>
                  <a:pt x="131220" y="653747"/>
                  <a:pt x="109635" y="657797"/>
                </a:cubicBezTo>
                <a:cubicBezTo>
                  <a:pt x="48164" y="659656"/>
                  <a:pt x="6212" y="614219"/>
                  <a:pt x="0" y="548162"/>
                </a:cubicBezTo>
                <a:lnTo>
                  <a:pt x="0" y="548164"/>
                </a:lnTo>
                <a:cubicBezTo>
                  <a:pt x="13111" y="517427"/>
                  <a:pt x="11493" y="426378"/>
                  <a:pt x="0" y="383715"/>
                </a:cubicBezTo>
                <a:lnTo>
                  <a:pt x="0" y="383715"/>
                </a:lnTo>
                <a:cubicBezTo>
                  <a:pt x="22567" y="257127"/>
                  <a:pt x="-20564" y="230278"/>
                  <a:pt x="0" y="109635"/>
                </a:cubicBezTo>
                <a:close/>
              </a:path>
              <a:path w="953978" h="657797" stroke="0" extrusionOk="0">
                <a:moveTo>
                  <a:pt x="0" y="109635"/>
                </a:moveTo>
                <a:cubicBezTo>
                  <a:pt x="4079" y="49730"/>
                  <a:pt x="55531" y="868"/>
                  <a:pt x="109635" y="0"/>
                </a:cubicBezTo>
                <a:cubicBezTo>
                  <a:pt x="122552" y="-2492"/>
                  <a:pt x="145534" y="1660"/>
                  <a:pt x="158996" y="0"/>
                </a:cubicBezTo>
                <a:lnTo>
                  <a:pt x="158996" y="0"/>
                </a:lnTo>
                <a:cubicBezTo>
                  <a:pt x="207555" y="-11626"/>
                  <a:pt x="354339" y="13609"/>
                  <a:pt x="397491" y="0"/>
                </a:cubicBezTo>
                <a:cubicBezTo>
                  <a:pt x="584983" y="-1941"/>
                  <a:pt x="789300" y="16143"/>
                  <a:pt x="844343" y="0"/>
                </a:cubicBezTo>
                <a:cubicBezTo>
                  <a:pt x="897163" y="-6813"/>
                  <a:pt x="955003" y="46384"/>
                  <a:pt x="953978" y="109635"/>
                </a:cubicBezTo>
                <a:cubicBezTo>
                  <a:pt x="937686" y="154978"/>
                  <a:pt x="951364" y="348860"/>
                  <a:pt x="953978" y="383715"/>
                </a:cubicBezTo>
                <a:lnTo>
                  <a:pt x="953978" y="383715"/>
                </a:lnTo>
                <a:cubicBezTo>
                  <a:pt x="940857" y="405938"/>
                  <a:pt x="956816" y="490543"/>
                  <a:pt x="953978" y="548164"/>
                </a:cubicBezTo>
                <a:lnTo>
                  <a:pt x="953978" y="548162"/>
                </a:lnTo>
                <a:cubicBezTo>
                  <a:pt x="954505" y="607700"/>
                  <a:pt x="915222" y="655114"/>
                  <a:pt x="844343" y="657797"/>
                </a:cubicBezTo>
                <a:cubicBezTo>
                  <a:pt x="728712" y="621118"/>
                  <a:pt x="521565" y="636314"/>
                  <a:pt x="397491" y="657797"/>
                </a:cubicBezTo>
                <a:cubicBezTo>
                  <a:pt x="340909" y="694556"/>
                  <a:pt x="296179" y="712739"/>
                  <a:pt x="278247" y="740022"/>
                </a:cubicBezTo>
                <a:cubicBezTo>
                  <a:pt x="261033" y="736552"/>
                  <a:pt x="181958" y="672248"/>
                  <a:pt x="158996" y="657797"/>
                </a:cubicBezTo>
                <a:cubicBezTo>
                  <a:pt x="135157" y="660943"/>
                  <a:pt x="121469" y="654458"/>
                  <a:pt x="109635" y="657797"/>
                </a:cubicBezTo>
                <a:cubicBezTo>
                  <a:pt x="56623" y="659216"/>
                  <a:pt x="2876" y="609894"/>
                  <a:pt x="0" y="548162"/>
                </a:cubicBezTo>
                <a:lnTo>
                  <a:pt x="0" y="548164"/>
                </a:lnTo>
                <a:cubicBezTo>
                  <a:pt x="12435" y="526531"/>
                  <a:pt x="-5230" y="442766"/>
                  <a:pt x="0" y="383715"/>
                </a:cubicBezTo>
                <a:lnTo>
                  <a:pt x="0" y="383715"/>
                </a:lnTo>
                <a:cubicBezTo>
                  <a:pt x="-15591" y="266246"/>
                  <a:pt x="-8988" y="204891"/>
                  <a:pt x="0" y="109635"/>
                </a:cubicBezTo>
                <a:close/>
              </a:path>
            </a:pathLst>
          </a:custGeom>
          <a:ln>
            <a:extLst>
              <a:ext uri="{C807C97D-BFC1-408E-A445-0C87EB9F89A2}">
                <ask:lineSketchStyleProps xmlns:ask="http://schemas.microsoft.com/office/drawing/2018/sketchyshapes" sd="4261516302">
                  <a:prstGeom prst="wedgeRound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6" name="Globo: línea doblada 35">
            <a:extLst>
              <a:ext uri="{FF2B5EF4-FFF2-40B4-BE49-F238E27FC236}">
                <a16:creationId xmlns:a16="http://schemas.microsoft.com/office/drawing/2014/main" id="{6510F485-CE13-39FE-0598-225659502B6E}"/>
              </a:ext>
            </a:extLst>
          </p:cNvPr>
          <p:cNvSpPr/>
          <p:nvPr/>
        </p:nvSpPr>
        <p:spPr>
          <a:xfrm rot="20772249">
            <a:off x="8192524" y="4054044"/>
            <a:ext cx="1198485" cy="692458"/>
          </a:xfrm>
          <a:custGeom>
            <a:avLst/>
            <a:gdLst>
              <a:gd name="connsiteX0" fmla="*/ 0 w 1198485"/>
              <a:gd name="connsiteY0" fmla="*/ 0 h 692458"/>
              <a:gd name="connsiteX1" fmla="*/ 1198485 w 1198485"/>
              <a:gd name="connsiteY1" fmla="*/ 0 h 692458"/>
              <a:gd name="connsiteX2" fmla="*/ 1198485 w 1198485"/>
              <a:gd name="connsiteY2" fmla="*/ 692458 h 692458"/>
              <a:gd name="connsiteX3" fmla="*/ 0 w 1198485"/>
              <a:gd name="connsiteY3" fmla="*/ 692458 h 692458"/>
              <a:gd name="connsiteX4" fmla="*/ 0 w 1198485"/>
              <a:gd name="connsiteY4" fmla="*/ 0 h 692458"/>
              <a:gd name="connsiteX0" fmla="*/ -99870 w 1198485"/>
              <a:gd name="connsiteY0" fmla="*/ 129836 h 692458"/>
              <a:gd name="connsiteX1" fmla="*/ -199751 w 1198485"/>
              <a:gd name="connsiteY1" fmla="*/ 129836 h 692458"/>
              <a:gd name="connsiteX2" fmla="*/ -559297 w 1198485"/>
              <a:gd name="connsiteY2" fmla="*/ 779015 h 692458"/>
            </a:gdLst>
            <a:ahLst/>
            <a:cxnLst>
              <a:cxn ang="0">
                <a:pos x="connsiteX0" y="connsiteY0"/>
              </a:cxn>
              <a:cxn ang="0">
                <a:pos x="connsiteX1" y="connsiteY1"/>
              </a:cxn>
              <a:cxn ang="0">
                <a:pos x="connsiteX2" y="connsiteY2"/>
              </a:cxn>
            </a:cxnLst>
            <a:rect l="l" t="t" r="r" b="b"/>
            <a:pathLst>
              <a:path w="1198485" h="692458" fill="none" extrusionOk="0">
                <a:moveTo>
                  <a:pt x="0" y="0"/>
                </a:moveTo>
                <a:cubicBezTo>
                  <a:pt x="123224" y="-98037"/>
                  <a:pt x="1071195" y="7735"/>
                  <a:pt x="1198485" y="0"/>
                </a:cubicBezTo>
                <a:cubicBezTo>
                  <a:pt x="1235809" y="290134"/>
                  <a:pt x="1213733" y="371432"/>
                  <a:pt x="1198485" y="692458"/>
                </a:cubicBezTo>
                <a:cubicBezTo>
                  <a:pt x="788463" y="657337"/>
                  <a:pt x="525949" y="627276"/>
                  <a:pt x="0" y="692458"/>
                </a:cubicBezTo>
                <a:cubicBezTo>
                  <a:pt x="60031" y="603415"/>
                  <a:pt x="42009" y="130816"/>
                  <a:pt x="0" y="0"/>
                </a:cubicBezTo>
                <a:close/>
              </a:path>
              <a:path w="1198485" h="692458" fill="none" extrusionOk="0">
                <a:moveTo>
                  <a:pt x="-99870" y="129836"/>
                </a:moveTo>
                <a:cubicBezTo>
                  <a:pt x="-112058" y="128272"/>
                  <a:pt x="-177963" y="130156"/>
                  <a:pt x="-199751" y="129836"/>
                </a:cubicBezTo>
                <a:cubicBezTo>
                  <a:pt x="-275828" y="201171"/>
                  <a:pt x="-468686" y="480524"/>
                  <a:pt x="-559297" y="779015"/>
                </a:cubicBezTo>
              </a:path>
              <a:path w="1198485" h="692458" stroke="0" extrusionOk="0">
                <a:moveTo>
                  <a:pt x="0" y="0"/>
                </a:moveTo>
                <a:cubicBezTo>
                  <a:pt x="269408" y="-18430"/>
                  <a:pt x="769049" y="-184"/>
                  <a:pt x="1198485" y="0"/>
                </a:cubicBezTo>
                <a:cubicBezTo>
                  <a:pt x="1222965" y="171741"/>
                  <a:pt x="1207771" y="412227"/>
                  <a:pt x="1198485" y="692458"/>
                </a:cubicBezTo>
                <a:cubicBezTo>
                  <a:pt x="672567" y="761127"/>
                  <a:pt x="284802" y="612711"/>
                  <a:pt x="0" y="692458"/>
                </a:cubicBezTo>
                <a:cubicBezTo>
                  <a:pt x="-1094" y="382673"/>
                  <a:pt x="61563" y="120682"/>
                  <a:pt x="0" y="0"/>
                </a:cubicBezTo>
                <a:close/>
              </a:path>
              <a:path w="1198485" h="692458" fill="none" stroke="0" extrusionOk="0">
                <a:moveTo>
                  <a:pt x="-99870" y="129836"/>
                </a:moveTo>
                <a:cubicBezTo>
                  <a:pt x="-110644" y="131917"/>
                  <a:pt x="-180922" y="126841"/>
                  <a:pt x="-199751" y="129836"/>
                </a:cubicBezTo>
                <a:cubicBezTo>
                  <a:pt x="-404019" y="403257"/>
                  <a:pt x="-451020" y="474463"/>
                  <a:pt x="-559297" y="779015"/>
                </a:cubicBezTo>
              </a:path>
            </a:pathLst>
          </a:custGeom>
          <a:ln>
            <a:extLst>
              <a:ext uri="{C807C97D-BFC1-408E-A445-0C87EB9F89A2}">
                <ask:lineSketchStyleProps xmlns:ask="http://schemas.microsoft.com/office/drawing/2018/sketchyshapes" sd="1859451875">
                  <a:prstGeom prst="borderCallout2">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7" name="Bocadillo: ovalado 36">
            <a:extLst>
              <a:ext uri="{FF2B5EF4-FFF2-40B4-BE49-F238E27FC236}">
                <a16:creationId xmlns:a16="http://schemas.microsoft.com/office/drawing/2014/main" id="{8C3962EA-95C1-5510-E5C1-4939BA55D030}"/>
              </a:ext>
            </a:extLst>
          </p:cNvPr>
          <p:cNvSpPr/>
          <p:nvPr/>
        </p:nvSpPr>
        <p:spPr>
          <a:xfrm rot="1849239">
            <a:off x="8040934" y="1637021"/>
            <a:ext cx="802931" cy="815424"/>
          </a:xfrm>
          <a:custGeom>
            <a:avLst/>
            <a:gdLst>
              <a:gd name="connsiteX0" fmla="*/ 234191 w 802931"/>
              <a:gd name="connsiteY0" fmla="*/ 917352 h 815424"/>
              <a:gd name="connsiteX1" fmla="*/ 204173 w 802931"/>
              <a:gd name="connsiteY1" fmla="*/ 762795 h 815424"/>
              <a:gd name="connsiteX2" fmla="*/ 32742 w 802931"/>
              <a:gd name="connsiteY2" fmla="*/ 246439 h 815424"/>
              <a:gd name="connsiteX3" fmla="*/ 528545 w 802931"/>
              <a:gd name="connsiteY3" fmla="*/ 20965 h 815424"/>
              <a:gd name="connsiteX4" fmla="*/ 793313 w 802931"/>
              <a:gd name="connsiteY4" fmla="*/ 496421 h 815424"/>
              <a:gd name="connsiteX5" fmla="*/ 349517 w 802931"/>
              <a:gd name="connsiteY5" fmla="*/ 811997 h 815424"/>
              <a:gd name="connsiteX6" fmla="*/ 234191 w 802931"/>
              <a:gd name="connsiteY6" fmla="*/ 917352 h 815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2931" h="815424" fill="none" extrusionOk="0">
                <a:moveTo>
                  <a:pt x="234191" y="917352"/>
                </a:moveTo>
                <a:cubicBezTo>
                  <a:pt x="232738" y="885760"/>
                  <a:pt x="214795" y="800943"/>
                  <a:pt x="204173" y="762795"/>
                </a:cubicBezTo>
                <a:cubicBezTo>
                  <a:pt x="-7520" y="674514"/>
                  <a:pt x="-40268" y="411956"/>
                  <a:pt x="32742" y="246439"/>
                </a:cubicBezTo>
                <a:cubicBezTo>
                  <a:pt x="146668" y="78786"/>
                  <a:pt x="317368" y="-27050"/>
                  <a:pt x="528545" y="20965"/>
                </a:cubicBezTo>
                <a:cubicBezTo>
                  <a:pt x="750693" y="102017"/>
                  <a:pt x="819037" y="290891"/>
                  <a:pt x="793313" y="496421"/>
                </a:cubicBezTo>
                <a:cubicBezTo>
                  <a:pt x="773889" y="678946"/>
                  <a:pt x="577647" y="809045"/>
                  <a:pt x="349517" y="811997"/>
                </a:cubicBezTo>
                <a:cubicBezTo>
                  <a:pt x="329493" y="832912"/>
                  <a:pt x="264961" y="902679"/>
                  <a:pt x="234191" y="917352"/>
                </a:cubicBezTo>
                <a:close/>
              </a:path>
              <a:path w="802931" h="815424" stroke="0" extrusionOk="0">
                <a:moveTo>
                  <a:pt x="234191" y="917352"/>
                </a:moveTo>
                <a:cubicBezTo>
                  <a:pt x="238434" y="892803"/>
                  <a:pt x="203459" y="817838"/>
                  <a:pt x="204173" y="762795"/>
                </a:cubicBezTo>
                <a:cubicBezTo>
                  <a:pt x="26732" y="698140"/>
                  <a:pt x="-49660" y="432709"/>
                  <a:pt x="32742" y="246439"/>
                </a:cubicBezTo>
                <a:cubicBezTo>
                  <a:pt x="141634" y="77394"/>
                  <a:pt x="350253" y="-11787"/>
                  <a:pt x="528545" y="20965"/>
                </a:cubicBezTo>
                <a:cubicBezTo>
                  <a:pt x="725688" y="91261"/>
                  <a:pt x="846460" y="294150"/>
                  <a:pt x="793313" y="496421"/>
                </a:cubicBezTo>
                <a:cubicBezTo>
                  <a:pt x="776982" y="712862"/>
                  <a:pt x="562907" y="817068"/>
                  <a:pt x="349517" y="811997"/>
                </a:cubicBezTo>
                <a:cubicBezTo>
                  <a:pt x="320346" y="838185"/>
                  <a:pt x="257853" y="888425"/>
                  <a:pt x="234191" y="917352"/>
                </a:cubicBezTo>
                <a:close/>
              </a:path>
            </a:pathLst>
          </a:custGeom>
          <a:ln>
            <a:extLst>
              <a:ext uri="{C807C97D-BFC1-408E-A445-0C87EB9F89A2}">
                <ask:lineSketchStyleProps xmlns:ask="http://schemas.microsoft.com/office/drawing/2018/sketchyshapes" sd="704199723">
                  <a:prstGeom prst="wedgeEllipse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8" name="Bocadillo: rectángulo con esquinas redondeadas 37">
            <a:extLst>
              <a:ext uri="{FF2B5EF4-FFF2-40B4-BE49-F238E27FC236}">
                <a16:creationId xmlns:a16="http://schemas.microsoft.com/office/drawing/2014/main" id="{3306C0AC-E2B7-FC3E-2DD3-9882332493A4}"/>
              </a:ext>
            </a:extLst>
          </p:cNvPr>
          <p:cNvSpPr/>
          <p:nvPr/>
        </p:nvSpPr>
        <p:spPr>
          <a:xfrm rot="20204144" flipH="1">
            <a:off x="8011859" y="2792497"/>
            <a:ext cx="1107322" cy="657797"/>
          </a:xfrm>
          <a:custGeom>
            <a:avLst/>
            <a:gdLst>
              <a:gd name="connsiteX0" fmla="*/ 0 w 1107322"/>
              <a:gd name="connsiteY0" fmla="*/ 109635 h 657797"/>
              <a:gd name="connsiteX1" fmla="*/ 109635 w 1107322"/>
              <a:gd name="connsiteY1" fmla="*/ 0 h 657797"/>
              <a:gd name="connsiteX2" fmla="*/ 184554 w 1107322"/>
              <a:gd name="connsiteY2" fmla="*/ 0 h 657797"/>
              <a:gd name="connsiteX3" fmla="*/ 184554 w 1107322"/>
              <a:gd name="connsiteY3" fmla="*/ 0 h 657797"/>
              <a:gd name="connsiteX4" fmla="*/ 461384 w 1107322"/>
              <a:gd name="connsiteY4" fmla="*/ 0 h 657797"/>
              <a:gd name="connsiteX5" fmla="*/ 997687 w 1107322"/>
              <a:gd name="connsiteY5" fmla="*/ 0 h 657797"/>
              <a:gd name="connsiteX6" fmla="*/ 1107322 w 1107322"/>
              <a:gd name="connsiteY6" fmla="*/ 109635 h 657797"/>
              <a:gd name="connsiteX7" fmla="*/ 1107322 w 1107322"/>
              <a:gd name="connsiteY7" fmla="*/ 383715 h 657797"/>
              <a:gd name="connsiteX8" fmla="*/ 1107322 w 1107322"/>
              <a:gd name="connsiteY8" fmla="*/ 383715 h 657797"/>
              <a:gd name="connsiteX9" fmla="*/ 1107322 w 1107322"/>
              <a:gd name="connsiteY9" fmla="*/ 548164 h 657797"/>
              <a:gd name="connsiteX10" fmla="*/ 1107322 w 1107322"/>
              <a:gd name="connsiteY10" fmla="*/ 548162 h 657797"/>
              <a:gd name="connsiteX11" fmla="*/ 997687 w 1107322"/>
              <a:gd name="connsiteY11" fmla="*/ 657797 h 657797"/>
              <a:gd name="connsiteX12" fmla="*/ 461384 w 1107322"/>
              <a:gd name="connsiteY12" fmla="*/ 657797 h 657797"/>
              <a:gd name="connsiteX13" fmla="*/ 322973 w 1107322"/>
              <a:gd name="connsiteY13" fmla="*/ 740022 h 657797"/>
              <a:gd name="connsiteX14" fmla="*/ 184554 w 1107322"/>
              <a:gd name="connsiteY14" fmla="*/ 657797 h 657797"/>
              <a:gd name="connsiteX15" fmla="*/ 109635 w 1107322"/>
              <a:gd name="connsiteY15" fmla="*/ 657797 h 657797"/>
              <a:gd name="connsiteX16" fmla="*/ 0 w 1107322"/>
              <a:gd name="connsiteY16" fmla="*/ 548162 h 657797"/>
              <a:gd name="connsiteX17" fmla="*/ 0 w 1107322"/>
              <a:gd name="connsiteY17" fmla="*/ 548164 h 657797"/>
              <a:gd name="connsiteX18" fmla="*/ 0 w 1107322"/>
              <a:gd name="connsiteY18" fmla="*/ 383715 h 657797"/>
              <a:gd name="connsiteX19" fmla="*/ 0 w 1107322"/>
              <a:gd name="connsiteY19" fmla="*/ 383715 h 657797"/>
              <a:gd name="connsiteX20" fmla="*/ 0 w 1107322"/>
              <a:gd name="connsiteY20" fmla="*/ 109635 h 6577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07322" h="657797" fill="none" extrusionOk="0">
                <a:moveTo>
                  <a:pt x="0" y="109635"/>
                </a:moveTo>
                <a:cubicBezTo>
                  <a:pt x="-796" y="39117"/>
                  <a:pt x="50944" y="-3423"/>
                  <a:pt x="109635" y="0"/>
                </a:cubicBezTo>
                <a:cubicBezTo>
                  <a:pt x="118364" y="6670"/>
                  <a:pt x="159145" y="-3846"/>
                  <a:pt x="184554" y="0"/>
                </a:cubicBezTo>
                <a:lnTo>
                  <a:pt x="184554" y="0"/>
                </a:lnTo>
                <a:cubicBezTo>
                  <a:pt x="313770" y="-19625"/>
                  <a:pt x="325345" y="-21086"/>
                  <a:pt x="461384" y="0"/>
                </a:cubicBezTo>
                <a:cubicBezTo>
                  <a:pt x="552567" y="26651"/>
                  <a:pt x="789696" y="5002"/>
                  <a:pt x="997687" y="0"/>
                </a:cubicBezTo>
                <a:cubicBezTo>
                  <a:pt x="1049128" y="-4913"/>
                  <a:pt x="1104688" y="47141"/>
                  <a:pt x="1107322" y="109635"/>
                </a:cubicBezTo>
                <a:cubicBezTo>
                  <a:pt x="1131174" y="180318"/>
                  <a:pt x="1120322" y="355364"/>
                  <a:pt x="1107322" y="383715"/>
                </a:cubicBezTo>
                <a:lnTo>
                  <a:pt x="1107322" y="383715"/>
                </a:lnTo>
                <a:cubicBezTo>
                  <a:pt x="1093448" y="400776"/>
                  <a:pt x="1097825" y="511587"/>
                  <a:pt x="1107322" y="548164"/>
                </a:cubicBezTo>
                <a:lnTo>
                  <a:pt x="1107322" y="548162"/>
                </a:lnTo>
                <a:cubicBezTo>
                  <a:pt x="1106680" y="605069"/>
                  <a:pt x="1063904" y="653536"/>
                  <a:pt x="997687" y="657797"/>
                </a:cubicBezTo>
                <a:cubicBezTo>
                  <a:pt x="866135" y="701208"/>
                  <a:pt x="515104" y="621480"/>
                  <a:pt x="461384" y="657797"/>
                </a:cubicBezTo>
                <a:cubicBezTo>
                  <a:pt x="389961" y="693969"/>
                  <a:pt x="366365" y="719243"/>
                  <a:pt x="322973" y="740022"/>
                </a:cubicBezTo>
                <a:cubicBezTo>
                  <a:pt x="260829" y="691073"/>
                  <a:pt x="203174" y="677987"/>
                  <a:pt x="184554" y="657797"/>
                </a:cubicBezTo>
                <a:cubicBezTo>
                  <a:pt x="166079" y="651953"/>
                  <a:pt x="124596" y="654945"/>
                  <a:pt x="109635" y="657797"/>
                </a:cubicBezTo>
                <a:cubicBezTo>
                  <a:pt x="50361" y="664307"/>
                  <a:pt x="-289" y="609941"/>
                  <a:pt x="0" y="548162"/>
                </a:cubicBezTo>
                <a:lnTo>
                  <a:pt x="0" y="548164"/>
                </a:lnTo>
                <a:cubicBezTo>
                  <a:pt x="-7833" y="516267"/>
                  <a:pt x="-11304" y="420689"/>
                  <a:pt x="0" y="383715"/>
                </a:cubicBezTo>
                <a:lnTo>
                  <a:pt x="0" y="383715"/>
                </a:lnTo>
                <a:cubicBezTo>
                  <a:pt x="-15671" y="337792"/>
                  <a:pt x="-16028" y="145008"/>
                  <a:pt x="0" y="109635"/>
                </a:cubicBezTo>
                <a:close/>
              </a:path>
              <a:path w="1107322" h="657797" stroke="0" extrusionOk="0">
                <a:moveTo>
                  <a:pt x="0" y="109635"/>
                </a:moveTo>
                <a:cubicBezTo>
                  <a:pt x="920" y="49629"/>
                  <a:pt x="43361" y="-1354"/>
                  <a:pt x="109635" y="0"/>
                </a:cubicBezTo>
                <a:cubicBezTo>
                  <a:pt x="144846" y="-2083"/>
                  <a:pt x="159644" y="3990"/>
                  <a:pt x="184554" y="0"/>
                </a:cubicBezTo>
                <a:lnTo>
                  <a:pt x="184554" y="0"/>
                </a:lnTo>
                <a:cubicBezTo>
                  <a:pt x="271359" y="14996"/>
                  <a:pt x="413884" y="19036"/>
                  <a:pt x="461384" y="0"/>
                </a:cubicBezTo>
                <a:cubicBezTo>
                  <a:pt x="717143" y="19846"/>
                  <a:pt x="781877" y="5027"/>
                  <a:pt x="997687" y="0"/>
                </a:cubicBezTo>
                <a:cubicBezTo>
                  <a:pt x="1057789" y="2043"/>
                  <a:pt x="1103131" y="44771"/>
                  <a:pt x="1107322" y="109635"/>
                </a:cubicBezTo>
                <a:cubicBezTo>
                  <a:pt x="1131554" y="154632"/>
                  <a:pt x="1122689" y="294888"/>
                  <a:pt x="1107322" y="383715"/>
                </a:cubicBezTo>
                <a:lnTo>
                  <a:pt x="1107322" y="383715"/>
                </a:lnTo>
                <a:cubicBezTo>
                  <a:pt x="1093231" y="431984"/>
                  <a:pt x="1119691" y="467198"/>
                  <a:pt x="1107322" y="548164"/>
                </a:cubicBezTo>
                <a:lnTo>
                  <a:pt x="1107322" y="548162"/>
                </a:lnTo>
                <a:cubicBezTo>
                  <a:pt x="1101489" y="602338"/>
                  <a:pt x="1054336" y="656827"/>
                  <a:pt x="997687" y="657797"/>
                </a:cubicBezTo>
                <a:cubicBezTo>
                  <a:pt x="857329" y="623124"/>
                  <a:pt x="565837" y="639982"/>
                  <a:pt x="461384" y="657797"/>
                </a:cubicBezTo>
                <a:cubicBezTo>
                  <a:pt x="429832" y="675098"/>
                  <a:pt x="356440" y="712242"/>
                  <a:pt x="322973" y="740022"/>
                </a:cubicBezTo>
                <a:cubicBezTo>
                  <a:pt x="255343" y="707227"/>
                  <a:pt x="217394" y="685329"/>
                  <a:pt x="184554" y="657797"/>
                </a:cubicBezTo>
                <a:cubicBezTo>
                  <a:pt x="154058" y="653051"/>
                  <a:pt x="121271" y="661257"/>
                  <a:pt x="109635" y="657797"/>
                </a:cubicBezTo>
                <a:cubicBezTo>
                  <a:pt x="48360" y="649100"/>
                  <a:pt x="-3706" y="610387"/>
                  <a:pt x="0" y="548162"/>
                </a:cubicBezTo>
                <a:lnTo>
                  <a:pt x="0" y="548164"/>
                </a:lnTo>
                <a:cubicBezTo>
                  <a:pt x="-12660" y="501569"/>
                  <a:pt x="-8432" y="430313"/>
                  <a:pt x="0" y="383715"/>
                </a:cubicBezTo>
                <a:lnTo>
                  <a:pt x="0" y="383715"/>
                </a:lnTo>
                <a:cubicBezTo>
                  <a:pt x="23222" y="256059"/>
                  <a:pt x="4730" y="202327"/>
                  <a:pt x="0" y="109635"/>
                </a:cubicBezTo>
                <a:close/>
              </a:path>
            </a:pathLst>
          </a:custGeom>
          <a:ln>
            <a:extLst>
              <a:ext uri="{C807C97D-BFC1-408E-A445-0C87EB9F89A2}">
                <ask:lineSketchStyleProps xmlns:ask="http://schemas.microsoft.com/office/drawing/2018/sketchyshapes" sd="4248041824">
                  <a:prstGeom prst="wedgeRound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39" name="Bocadillo: rectángulo 38">
            <a:extLst>
              <a:ext uri="{FF2B5EF4-FFF2-40B4-BE49-F238E27FC236}">
                <a16:creationId xmlns:a16="http://schemas.microsoft.com/office/drawing/2014/main" id="{5E6F4BCD-1979-09A6-5D84-B198FD0FB075}"/>
              </a:ext>
            </a:extLst>
          </p:cNvPr>
          <p:cNvSpPr/>
          <p:nvPr/>
        </p:nvSpPr>
        <p:spPr>
          <a:xfrm rot="11585377" flipH="1">
            <a:off x="8644081" y="3655772"/>
            <a:ext cx="953977" cy="692457"/>
          </a:xfrm>
          <a:custGeom>
            <a:avLst/>
            <a:gdLst>
              <a:gd name="connsiteX0" fmla="*/ 0 w 953977"/>
              <a:gd name="connsiteY0" fmla="*/ 0 h 692457"/>
              <a:gd name="connsiteX1" fmla="*/ 158996 w 953977"/>
              <a:gd name="connsiteY1" fmla="*/ 0 h 692457"/>
              <a:gd name="connsiteX2" fmla="*/ 158996 w 953977"/>
              <a:gd name="connsiteY2" fmla="*/ 0 h 692457"/>
              <a:gd name="connsiteX3" fmla="*/ 397490 w 953977"/>
              <a:gd name="connsiteY3" fmla="*/ 0 h 692457"/>
              <a:gd name="connsiteX4" fmla="*/ 953977 w 953977"/>
              <a:gd name="connsiteY4" fmla="*/ 0 h 692457"/>
              <a:gd name="connsiteX5" fmla="*/ 953977 w 953977"/>
              <a:gd name="connsiteY5" fmla="*/ 403933 h 692457"/>
              <a:gd name="connsiteX6" fmla="*/ 953977 w 953977"/>
              <a:gd name="connsiteY6" fmla="*/ 403933 h 692457"/>
              <a:gd name="connsiteX7" fmla="*/ 953977 w 953977"/>
              <a:gd name="connsiteY7" fmla="*/ 577048 h 692457"/>
              <a:gd name="connsiteX8" fmla="*/ 953977 w 953977"/>
              <a:gd name="connsiteY8" fmla="*/ 692457 h 692457"/>
              <a:gd name="connsiteX9" fmla="*/ 397490 w 953977"/>
              <a:gd name="connsiteY9" fmla="*/ 692457 h 692457"/>
              <a:gd name="connsiteX10" fmla="*/ 278246 w 953977"/>
              <a:gd name="connsiteY10" fmla="*/ 779014 h 692457"/>
              <a:gd name="connsiteX11" fmla="*/ 158996 w 953977"/>
              <a:gd name="connsiteY11" fmla="*/ 692457 h 692457"/>
              <a:gd name="connsiteX12" fmla="*/ 0 w 953977"/>
              <a:gd name="connsiteY12" fmla="*/ 692457 h 692457"/>
              <a:gd name="connsiteX13" fmla="*/ 0 w 953977"/>
              <a:gd name="connsiteY13" fmla="*/ 577048 h 692457"/>
              <a:gd name="connsiteX14" fmla="*/ 0 w 953977"/>
              <a:gd name="connsiteY14" fmla="*/ 403933 h 692457"/>
              <a:gd name="connsiteX15" fmla="*/ 0 w 953977"/>
              <a:gd name="connsiteY15" fmla="*/ 403933 h 692457"/>
              <a:gd name="connsiteX16" fmla="*/ 0 w 953977"/>
              <a:gd name="connsiteY16" fmla="*/ 0 h 692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53977" h="692457" fill="none" extrusionOk="0">
                <a:moveTo>
                  <a:pt x="0" y="0"/>
                </a:moveTo>
                <a:cubicBezTo>
                  <a:pt x="25672" y="-7902"/>
                  <a:pt x="82633" y="9527"/>
                  <a:pt x="158996" y="0"/>
                </a:cubicBezTo>
                <a:lnTo>
                  <a:pt x="158996" y="0"/>
                </a:lnTo>
                <a:cubicBezTo>
                  <a:pt x="219760" y="4757"/>
                  <a:pt x="345745" y="15380"/>
                  <a:pt x="397490" y="0"/>
                </a:cubicBezTo>
                <a:cubicBezTo>
                  <a:pt x="630581" y="-41485"/>
                  <a:pt x="848021" y="-33400"/>
                  <a:pt x="953977" y="0"/>
                </a:cubicBezTo>
                <a:cubicBezTo>
                  <a:pt x="956178" y="180686"/>
                  <a:pt x="942920" y="282091"/>
                  <a:pt x="953977" y="403933"/>
                </a:cubicBezTo>
                <a:lnTo>
                  <a:pt x="953977" y="403933"/>
                </a:lnTo>
                <a:cubicBezTo>
                  <a:pt x="950178" y="479656"/>
                  <a:pt x="961404" y="493918"/>
                  <a:pt x="953977" y="577048"/>
                </a:cubicBezTo>
                <a:cubicBezTo>
                  <a:pt x="948680" y="600196"/>
                  <a:pt x="945746" y="669889"/>
                  <a:pt x="953977" y="692457"/>
                </a:cubicBezTo>
                <a:cubicBezTo>
                  <a:pt x="805946" y="669411"/>
                  <a:pt x="477777" y="719254"/>
                  <a:pt x="397490" y="692457"/>
                </a:cubicBezTo>
                <a:cubicBezTo>
                  <a:pt x="363282" y="723886"/>
                  <a:pt x="321481" y="754023"/>
                  <a:pt x="278246" y="779014"/>
                </a:cubicBezTo>
                <a:cubicBezTo>
                  <a:pt x="236143" y="757080"/>
                  <a:pt x="183159" y="705665"/>
                  <a:pt x="158996" y="692457"/>
                </a:cubicBezTo>
                <a:cubicBezTo>
                  <a:pt x="120373" y="683522"/>
                  <a:pt x="46146" y="678831"/>
                  <a:pt x="0" y="692457"/>
                </a:cubicBezTo>
                <a:cubicBezTo>
                  <a:pt x="-6900" y="662106"/>
                  <a:pt x="5346" y="633607"/>
                  <a:pt x="0" y="577048"/>
                </a:cubicBezTo>
                <a:cubicBezTo>
                  <a:pt x="11013" y="525140"/>
                  <a:pt x="-13830" y="443607"/>
                  <a:pt x="0" y="403933"/>
                </a:cubicBezTo>
                <a:lnTo>
                  <a:pt x="0" y="403933"/>
                </a:lnTo>
                <a:cubicBezTo>
                  <a:pt x="33045" y="228383"/>
                  <a:pt x="3396" y="79259"/>
                  <a:pt x="0" y="0"/>
                </a:cubicBezTo>
                <a:close/>
              </a:path>
              <a:path w="953977" h="692457" stroke="0" extrusionOk="0">
                <a:moveTo>
                  <a:pt x="0" y="0"/>
                </a:moveTo>
                <a:cubicBezTo>
                  <a:pt x="60943" y="-7048"/>
                  <a:pt x="91369" y="11542"/>
                  <a:pt x="158996" y="0"/>
                </a:cubicBezTo>
                <a:lnTo>
                  <a:pt x="158996" y="0"/>
                </a:lnTo>
                <a:cubicBezTo>
                  <a:pt x="192329" y="-17514"/>
                  <a:pt x="344608" y="1733"/>
                  <a:pt x="397490" y="0"/>
                </a:cubicBezTo>
                <a:cubicBezTo>
                  <a:pt x="658728" y="-22738"/>
                  <a:pt x="800964" y="-38556"/>
                  <a:pt x="953977" y="0"/>
                </a:cubicBezTo>
                <a:cubicBezTo>
                  <a:pt x="918775" y="112317"/>
                  <a:pt x="940398" y="224082"/>
                  <a:pt x="953977" y="403933"/>
                </a:cubicBezTo>
                <a:lnTo>
                  <a:pt x="953977" y="403933"/>
                </a:lnTo>
                <a:cubicBezTo>
                  <a:pt x="939439" y="460794"/>
                  <a:pt x="957984" y="503128"/>
                  <a:pt x="953977" y="577048"/>
                </a:cubicBezTo>
                <a:cubicBezTo>
                  <a:pt x="955697" y="599620"/>
                  <a:pt x="946938" y="635895"/>
                  <a:pt x="953977" y="692457"/>
                </a:cubicBezTo>
                <a:cubicBezTo>
                  <a:pt x="737954" y="738717"/>
                  <a:pt x="502769" y="683384"/>
                  <a:pt x="397490" y="692457"/>
                </a:cubicBezTo>
                <a:cubicBezTo>
                  <a:pt x="350358" y="735523"/>
                  <a:pt x="319579" y="749604"/>
                  <a:pt x="278246" y="779014"/>
                </a:cubicBezTo>
                <a:cubicBezTo>
                  <a:pt x="227833" y="754659"/>
                  <a:pt x="207245" y="738020"/>
                  <a:pt x="158996" y="692457"/>
                </a:cubicBezTo>
                <a:cubicBezTo>
                  <a:pt x="81389" y="680692"/>
                  <a:pt x="24859" y="696166"/>
                  <a:pt x="0" y="692457"/>
                </a:cubicBezTo>
                <a:cubicBezTo>
                  <a:pt x="-3335" y="657834"/>
                  <a:pt x="-7269" y="590255"/>
                  <a:pt x="0" y="577048"/>
                </a:cubicBezTo>
                <a:cubicBezTo>
                  <a:pt x="-10083" y="516480"/>
                  <a:pt x="-9547" y="454072"/>
                  <a:pt x="0" y="403933"/>
                </a:cubicBezTo>
                <a:lnTo>
                  <a:pt x="0" y="403933"/>
                </a:lnTo>
                <a:cubicBezTo>
                  <a:pt x="-32964" y="267045"/>
                  <a:pt x="-6223" y="123198"/>
                  <a:pt x="0" y="0"/>
                </a:cubicBezTo>
                <a:close/>
              </a:path>
            </a:pathLst>
          </a:custGeom>
          <a:ln>
            <a:extLst>
              <a:ext uri="{C807C97D-BFC1-408E-A445-0C87EB9F89A2}">
                <ask:lineSketchStyleProps xmlns:ask="http://schemas.microsoft.com/office/drawing/2018/sketchyshapes" sd="111950079">
                  <a:prstGeom prst="wedgeRectCallout">
                    <a:avLst/>
                  </a:prstGeom>
                  <ask:type>
                    <ask:lineSketchCurved/>
                  </ask:type>
                </ask:lineSketchStyleProps>
              </a:ext>
            </a:extLst>
          </a:ln>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40" name="Título 1">
            <a:extLst>
              <a:ext uri="{FF2B5EF4-FFF2-40B4-BE49-F238E27FC236}">
                <a16:creationId xmlns:a16="http://schemas.microsoft.com/office/drawing/2014/main" id="{1278312F-4A0F-66C5-A024-D68BEB039012}"/>
              </a:ext>
            </a:extLst>
          </p:cNvPr>
          <p:cNvSpPr txBox="1">
            <a:spLocks/>
          </p:cNvSpPr>
          <p:nvPr/>
        </p:nvSpPr>
        <p:spPr>
          <a:xfrm>
            <a:off x="6705960" y="5456694"/>
            <a:ext cx="5436060" cy="8822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b="1" dirty="0" err="1">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Multilingual</a:t>
            </a:r>
            <a:r>
              <a:rPr lang="es-ES" b="1" dirty="0">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 </a:t>
            </a:r>
            <a:r>
              <a:rPr lang="es-ES" b="1" dirty="0" err="1">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rPr>
              <a:t>context</a:t>
            </a:r>
            <a:endParaRPr lang="es-ES" b="1" dirty="0">
              <a:solidFill>
                <a:schemeClr val="bg2">
                  <a:lumMod val="10000"/>
                </a:schemeClr>
              </a:solidFill>
              <a:latin typeface="Cochocib Script Latin Pro" panose="02000503000000020003" pitchFamily="2"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314247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0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200"/>
                            </p:stCondLst>
                            <p:childTnLst>
                              <p:par>
                                <p:cTn id="8" presetID="1" presetClass="entr" presetSubtype="0" fill="hold" grpId="0" nodeType="afterEffect">
                                  <p:stCondLst>
                                    <p:cond delay="500"/>
                                  </p:stCondLst>
                                  <p:childTnLst>
                                    <p:set>
                                      <p:cBhvr>
                                        <p:cTn id="9" dur="1" fill="hold">
                                          <p:stCondLst>
                                            <p:cond delay="0"/>
                                          </p:stCondLst>
                                        </p:cTn>
                                        <p:tgtEl>
                                          <p:spTgt spid="22"/>
                                        </p:tgtEl>
                                        <p:attrNameLst>
                                          <p:attrName>style.visibility</p:attrName>
                                        </p:attrNameLst>
                                      </p:cBhvr>
                                      <p:to>
                                        <p:strVal val="visible"/>
                                      </p:to>
                                    </p:set>
                                  </p:childTnLst>
                                </p:cTn>
                              </p:par>
                            </p:childTnLst>
                          </p:cTn>
                        </p:par>
                        <p:par>
                          <p:cTn id="10" fill="hold">
                            <p:stCondLst>
                              <p:cond delay="700"/>
                            </p:stCondLst>
                            <p:childTnLst>
                              <p:par>
                                <p:cTn id="11" presetID="1" presetClass="entr" presetSubtype="0" fill="hold" grpId="0" nodeType="afterEffect">
                                  <p:stCondLst>
                                    <p:cond delay="500"/>
                                  </p:stCondLst>
                                  <p:childTnLst>
                                    <p:set>
                                      <p:cBhvr>
                                        <p:cTn id="12" dur="1" fill="hold">
                                          <p:stCondLst>
                                            <p:cond delay="0"/>
                                          </p:stCondLst>
                                        </p:cTn>
                                        <p:tgtEl>
                                          <p:spTgt spid="19"/>
                                        </p:tgtEl>
                                        <p:attrNameLst>
                                          <p:attrName>style.visibility</p:attrName>
                                        </p:attrNameLst>
                                      </p:cBhvr>
                                      <p:to>
                                        <p:strVal val="visible"/>
                                      </p:to>
                                    </p:set>
                                  </p:childTnLst>
                                </p:cTn>
                              </p:par>
                            </p:childTnLst>
                          </p:cTn>
                        </p:par>
                        <p:par>
                          <p:cTn id="13" fill="hold">
                            <p:stCondLst>
                              <p:cond delay="1200"/>
                            </p:stCondLst>
                            <p:childTnLst>
                              <p:par>
                                <p:cTn id="14" presetID="1" presetClass="entr" presetSubtype="0" fill="hold" grpId="0" nodeType="afterEffect">
                                  <p:stCondLst>
                                    <p:cond delay="200"/>
                                  </p:stCondLst>
                                  <p:childTnLst>
                                    <p:set>
                                      <p:cBhvr>
                                        <p:cTn id="15" dur="1" fill="hold">
                                          <p:stCondLst>
                                            <p:cond delay="0"/>
                                          </p:stCondLst>
                                        </p:cTn>
                                        <p:tgtEl>
                                          <p:spTgt spid="38"/>
                                        </p:tgtEl>
                                        <p:attrNameLst>
                                          <p:attrName>style.visibility</p:attrName>
                                        </p:attrNameLst>
                                      </p:cBhvr>
                                      <p:to>
                                        <p:strVal val="visible"/>
                                      </p:to>
                                    </p:set>
                                  </p:childTnLst>
                                </p:cTn>
                              </p:par>
                            </p:childTnLst>
                          </p:cTn>
                        </p:par>
                        <p:par>
                          <p:cTn id="16" fill="hold">
                            <p:stCondLst>
                              <p:cond delay="1400"/>
                            </p:stCondLst>
                            <p:childTnLst>
                              <p:par>
                                <p:cTn id="17" presetID="1" presetClass="entr" presetSubtype="0" fill="hold" grpId="0" nodeType="afterEffect">
                                  <p:stCondLst>
                                    <p:cond delay="20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1600"/>
                            </p:stCondLst>
                            <p:childTnLst>
                              <p:par>
                                <p:cTn id="20" presetID="1" presetClass="entr" presetSubtype="0" fill="hold" grpId="0" nodeType="afterEffect">
                                  <p:stCondLst>
                                    <p:cond delay="200"/>
                                  </p:stCondLst>
                                  <p:childTnLst>
                                    <p:set>
                                      <p:cBhvr>
                                        <p:cTn id="21" dur="1" fill="hold">
                                          <p:stCondLst>
                                            <p:cond delay="0"/>
                                          </p:stCondLst>
                                        </p:cTn>
                                        <p:tgtEl>
                                          <p:spTgt spid="24"/>
                                        </p:tgtEl>
                                        <p:attrNameLst>
                                          <p:attrName>style.visibility</p:attrName>
                                        </p:attrNameLst>
                                      </p:cBhvr>
                                      <p:to>
                                        <p:strVal val="visible"/>
                                      </p:to>
                                    </p:set>
                                  </p:childTnLst>
                                </p:cTn>
                              </p:par>
                            </p:childTnLst>
                          </p:cTn>
                        </p:par>
                        <p:par>
                          <p:cTn id="22" fill="hold">
                            <p:stCondLst>
                              <p:cond delay="1800"/>
                            </p:stCondLst>
                            <p:childTnLst>
                              <p:par>
                                <p:cTn id="23" presetID="1" presetClass="entr" presetSubtype="0" fill="hold" grpId="0" nodeType="afterEffect">
                                  <p:stCondLst>
                                    <p:cond delay="200"/>
                                  </p:stCondLst>
                                  <p:childTnLst>
                                    <p:set>
                                      <p:cBhvr>
                                        <p:cTn id="24" dur="1" fill="hold">
                                          <p:stCondLst>
                                            <p:cond delay="0"/>
                                          </p:stCondLst>
                                        </p:cTn>
                                        <p:tgtEl>
                                          <p:spTgt spid="26"/>
                                        </p:tgtEl>
                                        <p:attrNameLst>
                                          <p:attrName>style.visibility</p:attrName>
                                        </p:attrNameLst>
                                      </p:cBhvr>
                                      <p:to>
                                        <p:strVal val="visible"/>
                                      </p:to>
                                    </p:set>
                                  </p:childTnLst>
                                </p:cTn>
                              </p:par>
                            </p:childTnLst>
                          </p:cTn>
                        </p:par>
                        <p:par>
                          <p:cTn id="25" fill="hold">
                            <p:stCondLst>
                              <p:cond delay="2000"/>
                            </p:stCondLst>
                            <p:childTnLst>
                              <p:par>
                                <p:cTn id="26" presetID="1" presetClass="entr" presetSubtype="0" fill="hold" grpId="0" nodeType="afterEffect">
                                  <p:stCondLst>
                                    <p:cond delay="200"/>
                                  </p:stCondLst>
                                  <p:childTnLst>
                                    <p:set>
                                      <p:cBhvr>
                                        <p:cTn id="27" dur="1" fill="hold">
                                          <p:stCondLst>
                                            <p:cond delay="0"/>
                                          </p:stCondLst>
                                        </p:cTn>
                                        <p:tgtEl>
                                          <p:spTgt spid="31"/>
                                        </p:tgtEl>
                                        <p:attrNameLst>
                                          <p:attrName>style.visibility</p:attrName>
                                        </p:attrNameLst>
                                      </p:cBhvr>
                                      <p:to>
                                        <p:strVal val="visible"/>
                                      </p:to>
                                    </p:set>
                                  </p:childTnLst>
                                </p:cTn>
                              </p:par>
                            </p:childTnLst>
                          </p:cTn>
                        </p:par>
                        <p:par>
                          <p:cTn id="28" fill="hold">
                            <p:stCondLst>
                              <p:cond delay="22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2200"/>
                            </p:stCondLst>
                            <p:childTnLst>
                              <p:par>
                                <p:cTn id="32" presetID="1" presetClass="entr" presetSubtype="0" fill="hold" grpId="0" nodeType="afterEffect">
                                  <p:stCondLst>
                                    <p:cond delay="20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2400"/>
                            </p:stCondLst>
                            <p:childTnLst>
                              <p:par>
                                <p:cTn id="35" presetID="1" presetClass="entr" presetSubtype="0" fill="hold" grpId="0" nodeType="afterEffect">
                                  <p:stCondLst>
                                    <p:cond delay="200"/>
                                  </p:stCondLst>
                                  <p:childTnLst>
                                    <p:set>
                                      <p:cBhvr>
                                        <p:cTn id="36" dur="1" fill="hold">
                                          <p:stCondLst>
                                            <p:cond delay="0"/>
                                          </p:stCondLst>
                                        </p:cTn>
                                        <p:tgtEl>
                                          <p:spTgt spid="33"/>
                                        </p:tgtEl>
                                        <p:attrNameLst>
                                          <p:attrName>style.visibility</p:attrName>
                                        </p:attrNameLst>
                                      </p:cBhvr>
                                      <p:to>
                                        <p:strVal val="visible"/>
                                      </p:to>
                                    </p:set>
                                  </p:childTnLst>
                                </p:cTn>
                              </p:par>
                            </p:childTnLst>
                          </p:cTn>
                        </p:par>
                        <p:par>
                          <p:cTn id="37" fill="hold">
                            <p:stCondLst>
                              <p:cond delay="2600"/>
                            </p:stCondLst>
                            <p:childTnLst>
                              <p:par>
                                <p:cTn id="38" presetID="1" presetClass="entr" presetSubtype="0" fill="hold" grpId="0" nodeType="afterEffect">
                                  <p:stCondLst>
                                    <p:cond delay="200"/>
                                  </p:stCondLst>
                                  <p:childTnLst>
                                    <p:set>
                                      <p:cBhvr>
                                        <p:cTn id="39" dur="1" fill="hold">
                                          <p:stCondLst>
                                            <p:cond delay="0"/>
                                          </p:stCondLst>
                                        </p:cTn>
                                        <p:tgtEl>
                                          <p:spTgt spid="39"/>
                                        </p:tgtEl>
                                        <p:attrNameLst>
                                          <p:attrName>style.visibility</p:attrName>
                                        </p:attrNameLst>
                                      </p:cBhvr>
                                      <p:to>
                                        <p:strVal val="visible"/>
                                      </p:to>
                                    </p:set>
                                  </p:childTnLst>
                                </p:cTn>
                              </p:par>
                            </p:childTnLst>
                          </p:cTn>
                        </p:par>
                        <p:par>
                          <p:cTn id="40" fill="hold">
                            <p:stCondLst>
                              <p:cond delay="2800"/>
                            </p:stCondLst>
                            <p:childTnLst>
                              <p:par>
                                <p:cTn id="41" presetID="1" presetClass="entr" presetSubtype="0" fill="hold" grpId="0" nodeType="afterEffect">
                                  <p:stCondLst>
                                    <p:cond delay="200"/>
                                  </p:stCondLst>
                                  <p:childTnLst>
                                    <p:set>
                                      <p:cBhvr>
                                        <p:cTn id="42" dur="1" fill="hold">
                                          <p:stCondLst>
                                            <p:cond delay="0"/>
                                          </p:stCondLst>
                                        </p:cTn>
                                        <p:tgtEl>
                                          <p:spTgt spid="14"/>
                                        </p:tgtEl>
                                        <p:attrNameLst>
                                          <p:attrName>style.visibility</p:attrName>
                                        </p:attrNameLst>
                                      </p:cBhvr>
                                      <p:to>
                                        <p:strVal val="visible"/>
                                      </p:to>
                                    </p:set>
                                  </p:childTnLst>
                                </p:cTn>
                              </p:par>
                            </p:childTnLst>
                          </p:cTn>
                        </p:par>
                        <p:par>
                          <p:cTn id="43" fill="hold">
                            <p:stCondLst>
                              <p:cond delay="3000"/>
                            </p:stCondLst>
                            <p:childTnLst>
                              <p:par>
                                <p:cTn id="44" presetID="1" presetClass="entr" presetSubtype="0" fill="hold" grpId="0" nodeType="afterEffect">
                                  <p:stCondLst>
                                    <p:cond delay="200"/>
                                  </p:stCondLst>
                                  <p:childTnLst>
                                    <p:set>
                                      <p:cBhvr>
                                        <p:cTn id="45" dur="1" fill="hold">
                                          <p:stCondLst>
                                            <p:cond delay="0"/>
                                          </p:stCondLst>
                                        </p:cTn>
                                        <p:tgtEl>
                                          <p:spTgt spid="34"/>
                                        </p:tgtEl>
                                        <p:attrNameLst>
                                          <p:attrName>style.visibility</p:attrName>
                                        </p:attrNameLst>
                                      </p:cBhvr>
                                      <p:to>
                                        <p:strVal val="visible"/>
                                      </p:to>
                                    </p:set>
                                  </p:childTnLst>
                                </p:cTn>
                              </p:par>
                            </p:childTnLst>
                          </p:cTn>
                        </p:par>
                        <p:par>
                          <p:cTn id="46" fill="hold">
                            <p:stCondLst>
                              <p:cond delay="3200"/>
                            </p:stCondLst>
                            <p:childTnLst>
                              <p:par>
                                <p:cTn id="47" presetID="1" presetClass="entr" presetSubtype="0" fill="hold" grpId="0" nodeType="afterEffect">
                                  <p:stCondLst>
                                    <p:cond delay="200"/>
                                  </p:stCondLst>
                                  <p:childTnLst>
                                    <p:set>
                                      <p:cBhvr>
                                        <p:cTn id="48" dur="1" fill="hold">
                                          <p:stCondLst>
                                            <p:cond delay="0"/>
                                          </p:stCondLst>
                                        </p:cTn>
                                        <p:tgtEl>
                                          <p:spTgt spid="35"/>
                                        </p:tgtEl>
                                        <p:attrNameLst>
                                          <p:attrName>style.visibility</p:attrName>
                                        </p:attrNameLst>
                                      </p:cBhvr>
                                      <p:to>
                                        <p:strVal val="visible"/>
                                      </p:to>
                                    </p:set>
                                  </p:childTnLst>
                                </p:cTn>
                              </p:par>
                            </p:childTnLst>
                          </p:cTn>
                        </p:par>
                        <p:par>
                          <p:cTn id="49" fill="hold">
                            <p:stCondLst>
                              <p:cond delay="3400"/>
                            </p:stCondLst>
                            <p:childTnLst>
                              <p:par>
                                <p:cTn id="50" presetID="1" presetClass="entr" presetSubtype="0" fill="hold" grpId="0" nodeType="afterEffect">
                                  <p:stCondLst>
                                    <p:cond delay="200"/>
                                  </p:stCondLst>
                                  <p:childTnLst>
                                    <p:set>
                                      <p:cBhvr>
                                        <p:cTn id="51" dur="1" fill="hold">
                                          <p:stCondLst>
                                            <p:cond delay="0"/>
                                          </p:stCondLst>
                                        </p:cTn>
                                        <p:tgtEl>
                                          <p:spTgt spid="37"/>
                                        </p:tgtEl>
                                        <p:attrNameLst>
                                          <p:attrName>style.visibility</p:attrName>
                                        </p:attrNameLst>
                                      </p:cBhvr>
                                      <p:to>
                                        <p:strVal val="visible"/>
                                      </p:to>
                                    </p:set>
                                  </p:childTnLst>
                                </p:cTn>
                              </p:par>
                            </p:childTnLst>
                          </p:cTn>
                        </p:par>
                        <p:par>
                          <p:cTn id="52" fill="hold">
                            <p:stCondLst>
                              <p:cond delay="3600"/>
                            </p:stCondLst>
                            <p:childTnLst>
                              <p:par>
                                <p:cTn id="53" presetID="1" presetClass="entr" presetSubtype="0" fill="hold" grpId="0" nodeType="afterEffect">
                                  <p:stCondLst>
                                    <p:cond delay="200"/>
                                  </p:stCondLst>
                                  <p:childTnLst>
                                    <p:set>
                                      <p:cBhvr>
                                        <p:cTn id="54" dur="1" fill="hold">
                                          <p:stCondLst>
                                            <p:cond delay="0"/>
                                          </p:stCondLst>
                                        </p:cTn>
                                        <p:tgtEl>
                                          <p:spTgt spid="32"/>
                                        </p:tgtEl>
                                        <p:attrNameLst>
                                          <p:attrName>style.visibility</p:attrName>
                                        </p:attrNameLst>
                                      </p:cBhvr>
                                      <p:to>
                                        <p:strVal val="visible"/>
                                      </p:to>
                                    </p:set>
                                  </p:childTnLst>
                                </p:cTn>
                              </p:par>
                            </p:childTnLst>
                          </p:cTn>
                        </p:par>
                        <p:par>
                          <p:cTn id="55" fill="hold">
                            <p:stCondLst>
                              <p:cond delay="3800"/>
                            </p:stCondLst>
                            <p:childTnLst>
                              <p:par>
                                <p:cTn id="56" presetID="1" presetClass="entr" presetSubtype="0" fill="hold" grpId="0" nodeType="afterEffect">
                                  <p:stCondLst>
                                    <p:cond delay="200"/>
                                  </p:stCondLst>
                                  <p:childTnLst>
                                    <p:set>
                                      <p:cBhvr>
                                        <p:cTn id="57" dur="1" fill="hold">
                                          <p:stCondLst>
                                            <p:cond delay="0"/>
                                          </p:stCondLst>
                                        </p:cTn>
                                        <p:tgtEl>
                                          <p:spTgt spid="25"/>
                                        </p:tgtEl>
                                        <p:attrNameLst>
                                          <p:attrName>style.visibility</p:attrName>
                                        </p:attrNameLst>
                                      </p:cBhvr>
                                      <p:to>
                                        <p:strVal val="visible"/>
                                      </p:to>
                                    </p:set>
                                  </p:childTnLst>
                                </p:cTn>
                              </p:par>
                            </p:childTnLst>
                          </p:cTn>
                        </p:par>
                        <p:par>
                          <p:cTn id="58" fill="hold">
                            <p:stCondLst>
                              <p:cond delay="4000"/>
                            </p:stCondLst>
                            <p:childTnLst>
                              <p:par>
                                <p:cTn id="59" presetID="1" presetClass="entr" presetSubtype="0" fill="hold" grpId="0" nodeType="afterEffect">
                                  <p:stCondLst>
                                    <p:cond delay="200"/>
                                  </p:stCondLst>
                                  <p:childTnLst>
                                    <p:set>
                                      <p:cBhvr>
                                        <p:cTn id="60" dur="1" fill="hold">
                                          <p:stCondLst>
                                            <p:cond delay="9"/>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9" grpId="0" animBg="1"/>
      <p:bldP spid="21" grpId="0" animBg="1"/>
      <p:bldP spid="22" grpId="0" animBg="1"/>
      <p:bldP spid="24" grpId="0" animBg="1"/>
      <p:bldP spid="25" grpId="0" animBg="1"/>
      <p:bldP spid="26" grpId="0" animBg="1"/>
      <p:bldP spid="31" grpId="0" animBg="1"/>
      <p:bldP spid="30"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ítulo 1">
            <a:extLst>
              <a:ext uri="{FF2B5EF4-FFF2-40B4-BE49-F238E27FC236}">
                <a16:creationId xmlns:a16="http://schemas.microsoft.com/office/drawing/2014/main" id="{014D746D-BA51-5371-A6A9-52A64C29D3B2}"/>
              </a:ext>
            </a:extLst>
          </p:cNvPr>
          <p:cNvSpPr txBox="1">
            <a:spLocks/>
          </p:cNvSpPr>
          <p:nvPr/>
        </p:nvSpPr>
        <p:spPr>
          <a:xfrm>
            <a:off x="9197381" y="1746453"/>
            <a:ext cx="1037755" cy="1692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9600" dirty="0">
                <a:solidFill>
                  <a:schemeClr val="bg1">
                    <a:lumMod val="85000"/>
                  </a:schemeClr>
                </a:solidFill>
                <a:latin typeface="Rockwell Nova Cond Light" panose="02060306020205020403" pitchFamily="18" charset="0"/>
                <a:ea typeface="MingLiU" panose="020B0604030504040204" pitchFamily="49" charset="-120"/>
                <a:cs typeface="Frank Ruhl Hofshi" panose="00000500000000000000" pitchFamily="50" charset="-79"/>
              </a:rPr>
              <a:t>03</a:t>
            </a:r>
          </a:p>
        </p:txBody>
      </p:sp>
      <p:sp>
        <p:nvSpPr>
          <p:cNvPr id="15" name="Título 1">
            <a:extLst>
              <a:ext uri="{FF2B5EF4-FFF2-40B4-BE49-F238E27FC236}">
                <a16:creationId xmlns:a16="http://schemas.microsoft.com/office/drawing/2014/main" id="{ED1889BE-EDDD-5E56-56B8-B289A127C9B5}"/>
              </a:ext>
            </a:extLst>
          </p:cNvPr>
          <p:cNvSpPr txBox="1">
            <a:spLocks/>
          </p:cNvSpPr>
          <p:nvPr/>
        </p:nvSpPr>
        <p:spPr>
          <a:xfrm>
            <a:off x="5253894" y="1693528"/>
            <a:ext cx="1037755" cy="1692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9600" dirty="0">
                <a:solidFill>
                  <a:schemeClr val="bg1">
                    <a:lumMod val="85000"/>
                  </a:schemeClr>
                </a:solidFill>
                <a:latin typeface="Rockwell Nova Cond Light" panose="02060306020205020403" pitchFamily="18" charset="0"/>
                <a:ea typeface="MingLiU" panose="020B0604030504040204" pitchFamily="49" charset="-120"/>
                <a:cs typeface="Frank Ruhl Hofshi" panose="00000500000000000000" pitchFamily="50" charset="-79"/>
              </a:rPr>
              <a:t>02</a:t>
            </a:r>
          </a:p>
        </p:txBody>
      </p:sp>
      <p:sp>
        <p:nvSpPr>
          <p:cNvPr id="14" name="Título 1">
            <a:extLst>
              <a:ext uri="{FF2B5EF4-FFF2-40B4-BE49-F238E27FC236}">
                <a16:creationId xmlns:a16="http://schemas.microsoft.com/office/drawing/2014/main" id="{23CC4C77-6EC9-4074-F662-75987FEF0A9B}"/>
              </a:ext>
            </a:extLst>
          </p:cNvPr>
          <p:cNvSpPr txBox="1">
            <a:spLocks/>
          </p:cNvSpPr>
          <p:nvPr/>
        </p:nvSpPr>
        <p:spPr>
          <a:xfrm>
            <a:off x="1930699" y="1736452"/>
            <a:ext cx="1037755" cy="169254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r>
              <a:rPr lang="es-ES" sz="9600" dirty="0">
                <a:solidFill>
                  <a:schemeClr val="bg1">
                    <a:lumMod val="85000"/>
                  </a:schemeClr>
                </a:solidFill>
                <a:latin typeface="Rockwell Nova Cond Light" panose="02060306020205020403" pitchFamily="18" charset="0"/>
                <a:ea typeface="MingLiU" panose="020B0604030504040204" pitchFamily="49" charset="-120"/>
                <a:cs typeface="Frank Ruhl Hofshi" panose="00000500000000000000" pitchFamily="50" charset="-79"/>
              </a:rPr>
              <a:t>01</a:t>
            </a:r>
          </a:p>
        </p:txBody>
      </p:sp>
      <p:cxnSp>
        <p:nvCxnSpPr>
          <p:cNvPr id="3" name="Conector recto 2">
            <a:extLst>
              <a:ext uri="{FF2B5EF4-FFF2-40B4-BE49-F238E27FC236}">
                <a16:creationId xmlns:a16="http://schemas.microsoft.com/office/drawing/2014/main" id="{ADBCFDD0-ADAD-31A4-6B35-93EB714E618C}"/>
              </a:ext>
            </a:extLst>
          </p:cNvPr>
          <p:cNvCxnSpPr/>
          <p:nvPr/>
        </p:nvCxnSpPr>
        <p:spPr>
          <a:xfrm>
            <a:off x="9399019" y="3170346"/>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2" name="Título 1">
            <a:extLst>
              <a:ext uri="{FF2B5EF4-FFF2-40B4-BE49-F238E27FC236}">
                <a16:creationId xmlns:a16="http://schemas.microsoft.com/office/drawing/2014/main" id="{0F6FF54F-B76C-E1AC-A10C-FFAE2E1A86EC}"/>
              </a:ext>
            </a:extLst>
          </p:cNvPr>
          <p:cNvSpPr txBox="1">
            <a:spLocks/>
          </p:cNvSpPr>
          <p:nvPr/>
        </p:nvSpPr>
        <p:spPr>
          <a:xfrm>
            <a:off x="1201532" y="2970224"/>
            <a:ext cx="2404188" cy="1254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Each</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entity</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runs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their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independently</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5" name="Conector recto 4">
            <a:extLst>
              <a:ext uri="{FF2B5EF4-FFF2-40B4-BE49-F238E27FC236}">
                <a16:creationId xmlns:a16="http://schemas.microsoft.com/office/drawing/2014/main" id="{1E75257B-BED4-EC78-8CAC-1A81E3833344}"/>
              </a:ext>
            </a:extLst>
          </p:cNvPr>
          <p:cNvCxnSpPr/>
          <p:nvPr/>
        </p:nvCxnSpPr>
        <p:spPr>
          <a:xfrm>
            <a:off x="2086386" y="3170984"/>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6" name="Título 1">
            <a:extLst>
              <a:ext uri="{FF2B5EF4-FFF2-40B4-BE49-F238E27FC236}">
                <a16:creationId xmlns:a16="http://schemas.microsoft.com/office/drawing/2014/main" id="{4B00411D-6100-AC02-6FA8-4AE69BBADF86}"/>
              </a:ext>
            </a:extLst>
          </p:cNvPr>
          <p:cNvSpPr txBox="1">
            <a:spLocks/>
          </p:cNvSpPr>
          <p:nvPr/>
        </p:nvSpPr>
        <p:spPr>
          <a:xfrm>
            <a:off x="1287624" y="2435609"/>
            <a:ext cx="2404188"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Multiple</a:t>
            </a:r>
            <a:r>
              <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oficial </a:t>
            </a:r>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gazettes</a:t>
            </a:r>
            <a:endPar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
        <p:nvSpPr>
          <p:cNvPr id="7" name="Título 1">
            <a:extLst>
              <a:ext uri="{FF2B5EF4-FFF2-40B4-BE49-F238E27FC236}">
                <a16:creationId xmlns:a16="http://schemas.microsoft.com/office/drawing/2014/main" id="{D7E68C06-7044-292A-5A05-14CB2B85FA9A}"/>
              </a:ext>
            </a:extLst>
          </p:cNvPr>
          <p:cNvSpPr txBox="1">
            <a:spLocks/>
          </p:cNvSpPr>
          <p:nvPr/>
        </p:nvSpPr>
        <p:spPr>
          <a:xfrm>
            <a:off x="4638795" y="3429000"/>
            <a:ext cx="2404188" cy="1254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Different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technological</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situations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different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models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not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uniform</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or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compatible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metadata</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nor</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links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among</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them</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8" name="Conector recto 7">
            <a:extLst>
              <a:ext uri="{FF2B5EF4-FFF2-40B4-BE49-F238E27FC236}">
                <a16:creationId xmlns:a16="http://schemas.microsoft.com/office/drawing/2014/main" id="{9DDD26E7-BFDF-AC7B-03A2-8BECB5457414}"/>
              </a:ext>
            </a:extLst>
          </p:cNvPr>
          <p:cNvCxnSpPr/>
          <p:nvPr/>
        </p:nvCxnSpPr>
        <p:spPr>
          <a:xfrm>
            <a:off x="5461519" y="3170346"/>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9" name="Título 1">
            <a:extLst>
              <a:ext uri="{FF2B5EF4-FFF2-40B4-BE49-F238E27FC236}">
                <a16:creationId xmlns:a16="http://schemas.microsoft.com/office/drawing/2014/main" id="{33C4A9A0-9BFC-1CF7-DCDD-E8DD3D084ED5}"/>
              </a:ext>
            </a:extLst>
          </p:cNvPr>
          <p:cNvSpPr txBox="1">
            <a:spLocks/>
          </p:cNvSpPr>
          <p:nvPr/>
        </p:nvSpPr>
        <p:spPr>
          <a:xfrm>
            <a:off x="4277116" y="2015108"/>
            <a:ext cx="3127546" cy="11552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Multipe</a:t>
            </a:r>
            <a:r>
              <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legal </a:t>
            </a:r>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information</a:t>
            </a:r>
            <a:r>
              <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systems</a:t>
            </a:r>
            <a:endPar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10" name="Imagen 9" descr="Icono&#10;&#10;Descripción generada automáticamente">
            <a:extLst>
              <a:ext uri="{FF2B5EF4-FFF2-40B4-BE49-F238E27FC236}">
                <a16:creationId xmlns:a16="http://schemas.microsoft.com/office/drawing/2014/main" id="{75E628D7-0F23-83C7-F7B2-F247A55731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11" name="Título 1">
            <a:extLst>
              <a:ext uri="{FF2B5EF4-FFF2-40B4-BE49-F238E27FC236}">
                <a16:creationId xmlns:a16="http://schemas.microsoft.com/office/drawing/2014/main" id="{48E0482D-84A9-9F25-CE49-869A025AAEBF}"/>
              </a:ext>
            </a:extLst>
          </p:cNvPr>
          <p:cNvSpPr txBox="1">
            <a:spLocks/>
          </p:cNvSpPr>
          <p:nvPr/>
        </p:nvSpPr>
        <p:spPr>
          <a:xfrm>
            <a:off x="8340314" y="2015108"/>
            <a:ext cx="2751890" cy="1155238"/>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Multiple</a:t>
            </a:r>
            <a:r>
              <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dissemination</a:t>
            </a:r>
            <a:r>
              <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36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services</a:t>
            </a:r>
            <a:endParaRPr lang="es-ES" sz="36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sp>
        <p:nvSpPr>
          <p:cNvPr id="12" name="Título 1">
            <a:extLst>
              <a:ext uri="{FF2B5EF4-FFF2-40B4-BE49-F238E27FC236}">
                <a16:creationId xmlns:a16="http://schemas.microsoft.com/office/drawing/2014/main" id="{AD000194-3586-BE0B-5459-0765797CF1FD}"/>
              </a:ext>
            </a:extLst>
          </p:cNvPr>
          <p:cNvSpPr txBox="1">
            <a:spLocks/>
          </p:cNvSpPr>
          <p:nvPr/>
        </p:nvSpPr>
        <p:spPr>
          <a:xfrm>
            <a:off x="8514165" y="3392734"/>
            <a:ext cx="2404188" cy="12547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Enriched</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legislative data bases,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consolidated</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texts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electronic</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compilations</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of</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legislation</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and mail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alerts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19765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5" grpId="0"/>
      <p:bldP spid="14" grpId="0"/>
      <p:bldP spid="2" grpId="0"/>
      <p:bldP spid="6" grpId="0"/>
      <p:bldP spid="7" grpId="0"/>
      <p:bldP spid="9"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Imagen 19" descr="Un hombre sentado en un escritorio&#10;&#10;Descripción generada automáticamente con confianza media">
            <a:extLst>
              <a:ext uri="{FF2B5EF4-FFF2-40B4-BE49-F238E27FC236}">
                <a16:creationId xmlns:a16="http://schemas.microsoft.com/office/drawing/2014/main" id="{D94E93C4-DCBA-AEBE-B5A4-B512E4AFD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170" y="0"/>
            <a:ext cx="8469660" cy="5299969"/>
          </a:xfrm>
          <a:prstGeom prst="rect">
            <a:avLst/>
          </a:prstGeom>
        </p:spPr>
      </p:pic>
      <p:pic>
        <p:nvPicPr>
          <p:cNvPr id="10" name="Imagen 9" descr="Icono&#10;&#10;Descripción generada automáticamente">
            <a:extLst>
              <a:ext uri="{FF2B5EF4-FFF2-40B4-BE49-F238E27FC236}">
                <a16:creationId xmlns:a16="http://schemas.microsoft.com/office/drawing/2014/main" id="{75E628D7-0F23-83C7-F7B2-F247A55731C7}"/>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Tree>
    <p:extLst>
      <p:ext uri="{BB962C8B-B14F-4D97-AF65-F5344CB8AC3E}">
        <p14:creationId xmlns:p14="http://schemas.microsoft.com/office/powerpoint/2010/main" val="390095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Conector recto 10">
            <a:extLst>
              <a:ext uri="{FF2B5EF4-FFF2-40B4-BE49-F238E27FC236}">
                <a16:creationId xmlns:a16="http://schemas.microsoft.com/office/drawing/2014/main" id="{BF5BDA72-50C2-7AC8-2F20-8F0D75198E1C}"/>
              </a:ext>
            </a:extLst>
          </p:cNvPr>
          <p:cNvCxnSpPr/>
          <p:nvPr/>
        </p:nvCxnSpPr>
        <p:spPr>
          <a:xfrm>
            <a:off x="1693505" y="1740197"/>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5" name="Imagen 4" descr="Imagen que contiene piso, fruta&#10;&#10;Descripción generada automáticamente">
            <a:extLst>
              <a:ext uri="{FF2B5EF4-FFF2-40B4-BE49-F238E27FC236}">
                <a16:creationId xmlns:a16="http://schemas.microsoft.com/office/drawing/2014/main" id="{356822A5-E83C-0E43-6439-257E848C82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00331" y="0"/>
            <a:ext cx="6532759" cy="4899569"/>
          </a:xfrm>
          <a:prstGeom prst="rect">
            <a:avLst/>
          </a:prstGeom>
        </p:spPr>
      </p:pic>
      <p:sp>
        <p:nvSpPr>
          <p:cNvPr id="18" name="Título 1">
            <a:extLst>
              <a:ext uri="{FF2B5EF4-FFF2-40B4-BE49-F238E27FC236}">
                <a16:creationId xmlns:a16="http://schemas.microsoft.com/office/drawing/2014/main" id="{3094B2C3-FF9C-2749-30D6-1E07A14A5095}"/>
              </a:ext>
            </a:extLst>
          </p:cNvPr>
          <p:cNvSpPr txBox="1">
            <a:spLocks/>
          </p:cNvSpPr>
          <p:nvPr/>
        </p:nvSpPr>
        <p:spPr>
          <a:xfrm>
            <a:off x="9530996" y="985541"/>
            <a:ext cx="2404188"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ELI</a:t>
            </a:r>
          </a:p>
        </p:txBody>
      </p:sp>
      <p:pic>
        <p:nvPicPr>
          <p:cNvPr id="2" name="Imagen 1" descr="Icono&#10;&#10;Descripción generada automáticamente">
            <a:extLst>
              <a:ext uri="{FF2B5EF4-FFF2-40B4-BE49-F238E27FC236}">
                <a16:creationId xmlns:a16="http://schemas.microsoft.com/office/drawing/2014/main" id="{D8A4E990-0B0A-9C54-AF10-605A312FDD8D}"/>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sp>
        <p:nvSpPr>
          <p:cNvPr id="3" name="Título 1">
            <a:extLst>
              <a:ext uri="{FF2B5EF4-FFF2-40B4-BE49-F238E27FC236}">
                <a16:creationId xmlns:a16="http://schemas.microsoft.com/office/drawing/2014/main" id="{25CCC469-B620-1DEE-1707-346B0EC1327D}"/>
              </a:ext>
            </a:extLst>
          </p:cNvPr>
          <p:cNvSpPr txBox="1">
            <a:spLocks/>
          </p:cNvSpPr>
          <p:nvPr/>
        </p:nvSpPr>
        <p:spPr>
          <a:xfrm>
            <a:off x="699428" y="2045020"/>
            <a:ext cx="2622636" cy="55613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Interconnect</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a:p>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4" name="Título 1">
            <a:extLst>
              <a:ext uri="{FF2B5EF4-FFF2-40B4-BE49-F238E27FC236}">
                <a16:creationId xmlns:a16="http://schemas.microsoft.com/office/drawing/2014/main" id="{CC75D93B-CE87-75AE-865B-726A31A03F3B}"/>
              </a:ext>
            </a:extLst>
          </p:cNvPr>
          <p:cNvSpPr txBox="1">
            <a:spLocks/>
          </p:cNvSpPr>
          <p:nvPr/>
        </p:nvSpPr>
        <p:spPr>
          <a:xfrm>
            <a:off x="699427" y="2479039"/>
            <a:ext cx="2622636" cy="37858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Flexible</a:t>
            </a:r>
          </a:p>
        </p:txBody>
      </p:sp>
      <p:sp>
        <p:nvSpPr>
          <p:cNvPr id="6" name="Título 1">
            <a:extLst>
              <a:ext uri="{FF2B5EF4-FFF2-40B4-BE49-F238E27FC236}">
                <a16:creationId xmlns:a16="http://schemas.microsoft.com/office/drawing/2014/main" id="{52C0BE86-238C-BF95-466F-EB54FDB8A40B}"/>
              </a:ext>
            </a:extLst>
          </p:cNvPr>
          <p:cNvSpPr txBox="1">
            <a:spLocks/>
          </p:cNvSpPr>
          <p:nvPr/>
        </p:nvSpPr>
        <p:spPr>
          <a:xfrm>
            <a:off x="699427" y="2942271"/>
            <a:ext cx="2622636" cy="39495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Gradual</a:t>
            </a:r>
          </a:p>
        </p:txBody>
      </p:sp>
      <p:sp>
        <p:nvSpPr>
          <p:cNvPr id="7" name="Título 1">
            <a:extLst>
              <a:ext uri="{FF2B5EF4-FFF2-40B4-BE49-F238E27FC236}">
                <a16:creationId xmlns:a16="http://schemas.microsoft.com/office/drawing/2014/main" id="{74802D28-24D0-2BA5-70C0-E4EC1B39173B}"/>
              </a:ext>
            </a:extLst>
          </p:cNvPr>
          <p:cNvSpPr txBox="1">
            <a:spLocks/>
          </p:cNvSpPr>
          <p:nvPr/>
        </p:nvSpPr>
        <p:spPr>
          <a:xfrm>
            <a:off x="699426" y="3337230"/>
            <a:ext cx="2622636" cy="493995"/>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No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need</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to</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change</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current</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systems</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
        <p:nvSpPr>
          <p:cNvPr id="8" name="Título 1">
            <a:extLst>
              <a:ext uri="{FF2B5EF4-FFF2-40B4-BE49-F238E27FC236}">
                <a16:creationId xmlns:a16="http://schemas.microsoft.com/office/drawing/2014/main" id="{80A2C342-1C4B-A76B-5C53-05D315288925}"/>
              </a:ext>
            </a:extLst>
          </p:cNvPr>
          <p:cNvSpPr txBox="1">
            <a:spLocks/>
          </p:cNvSpPr>
          <p:nvPr/>
        </p:nvSpPr>
        <p:spPr>
          <a:xfrm>
            <a:off x="699426" y="3941635"/>
            <a:ext cx="2622636" cy="36910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Help</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network</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spTree>
    <p:extLst>
      <p:ext uri="{BB962C8B-B14F-4D97-AF65-F5344CB8AC3E}">
        <p14:creationId xmlns:p14="http://schemas.microsoft.com/office/powerpoint/2010/main" val="62072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descr="Icono&#10;&#10;Descripción generada automáticamente">
            <a:extLst>
              <a:ext uri="{FF2B5EF4-FFF2-40B4-BE49-F238E27FC236}">
                <a16:creationId xmlns:a16="http://schemas.microsoft.com/office/drawing/2014/main" id="{75E628D7-0F23-83C7-F7B2-F247A55731C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pic>
        <p:nvPicPr>
          <p:cNvPr id="6" name="Imagen 5">
            <a:extLst>
              <a:ext uri="{FF2B5EF4-FFF2-40B4-BE49-F238E27FC236}">
                <a16:creationId xmlns:a16="http://schemas.microsoft.com/office/drawing/2014/main" id="{63BA5B05-1977-6E27-7629-E3A1A28D0857}"/>
              </a:ext>
            </a:extLst>
          </p:cNvPr>
          <p:cNvPicPr>
            <a:picLocks noChangeAspect="1"/>
          </p:cNvPicPr>
          <p:nvPr/>
        </p:nvPicPr>
        <p:blipFill>
          <a:blip r:embed="rId5"/>
          <a:stretch>
            <a:fillRect/>
          </a:stretch>
        </p:blipFill>
        <p:spPr>
          <a:xfrm>
            <a:off x="2220712" y="0"/>
            <a:ext cx="7750576" cy="5254332"/>
          </a:xfrm>
          <a:prstGeom prst="rect">
            <a:avLst/>
          </a:prstGeom>
        </p:spPr>
      </p:pic>
    </p:spTree>
    <p:extLst>
      <p:ext uri="{BB962C8B-B14F-4D97-AF65-F5344CB8AC3E}">
        <p14:creationId xmlns:p14="http://schemas.microsoft.com/office/powerpoint/2010/main" val="42796889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2E279853-8522-3C14-D7A1-DECAF3A26C4D}"/>
              </a:ext>
            </a:extLst>
          </p:cNvPr>
          <p:cNvSpPr txBox="1">
            <a:spLocks/>
          </p:cNvSpPr>
          <p:nvPr/>
        </p:nvSpPr>
        <p:spPr>
          <a:xfrm>
            <a:off x="1419806" y="815367"/>
            <a:ext cx="2404188" cy="23699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Diversity</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and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homogeneity</a:t>
            </a:r>
            <a:r>
              <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 </a:t>
            </a:r>
            <a:r>
              <a:rPr lang="es-ES" sz="1800" dirty="0" err="1">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rPr>
              <a:t>together</a:t>
            </a:r>
            <a:endParaRPr lang="es-ES" sz="1800" dirty="0">
              <a:solidFill>
                <a:schemeClr val="bg2">
                  <a:lumMod val="10000"/>
                </a:schemeClr>
              </a:solidFill>
              <a:latin typeface="Rockwell Nova Cond Light" panose="02060306020205020403" pitchFamily="18" charset="0"/>
              <a:ea typeface="MingLiU" panose="020B0604030504040204" pitchFamily="49" charset="-120"/>
              <a:cs typeface="Frank Ruhl Hofshi" panose="00000500000000000000" pitchFamily="50" charset="-79"/>
            </a:endParaRPr>
          </a:p>
        </p:txBody>
      </p:sp>
      <p:cxnSp>
        <p:nvCxnSpPr>
          <p:cNvPr id="11" name="Conector recto 10">
            <a:extLst>
              <a:ext uri="{FF2B5EF4-FFF2-40B4-BE49-F238E27FC236}">
                <a16:creationId xmlns:a16="http://schemas.microsoft.com/office/drawing/2014/main" id="{BF5BDA72-50C2-7AC8-2F20-8F0D75198E1C}"/>
              </a:ext>
            </a:extLst>
          </p:cNvPr>
          <p:cNvCxnSpPr/>
          <p:nvPr/>
        </p:nvCxnSpPr>
        <p:spPr>
          <a:xfrm>
            <a:off x="2304660" y="2336257"/>
            <a:ext cx="634481" cy="0"/>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ítulo 1">
            <a:extLst>
              <a:ext uri="{FF2B5EF4-FFF2-40B4-BE49-F238E27FC236}">
                <a16:creationId xmlns:a16="http://schemas.microsoft.com/office/drawing/2014/main" id="{3094B2C3-FF9C-2749-30D6-1E07A14A5095}"/>
              </a:ext>
            </a:extLst>
          </p:cNvPr>
          <p:cNvSpPr txBox="1">
            <a:spLocks/>
          </p:cNvSpPr>
          <p:nvPr/>
        </p:nvSpPr>
        <p:spPr>
          <a:xfrm>
            <a:off x="354882" y="1698505"/>
            <a:ext cx="5662506" cy="75465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Technical</a:t>
            </a:r>
            <a:r>
              <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 </a:t>
            </a:r>
            <a:r>
              <a:rPr lang="es-ES" sz="8000" b="1" dirty="0" err="1">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rPr>
              <a:t>decisions</a:t>
            </a:r>
            <a:endParaRPr lang="es-ES" sz="8000" b="1" dirty="0">
              <a:solidFill>
                <a:schemeClr val="bg2">
                  <a:lumMod val="10000"/>
                </a:schemeClr>
              </a:solidFill>
              <a:latin typeface="Cochocib Script Latin Pro" panose="020B0604020202020204" pitchFamily="2" charset="0"/>
              <a:ea typeface="MingLiU" panose="020B0604030504040204" pitchFamily="49" charset="-120"/>
              <a:cs typeface="Frank Ruhl Hofshi" panose="00000500000000000000" pitchFamily="50" charset="-79"/>
            </a:endParaRPr>
          </a:p>
        </p:txBody>
      </p:sp>
      <p:pic>
        <p:nvPicPr>
          <p:cNvPr id="2" name="Imagen 1" descr="Icono&#10;&#10;Descripción generada automáticamente">
            <a:extLst>
              <a:ext uri="{FF2B5EF4-FFF2-40B4-BE49-F238E27FC236}">
                <a16:creationId xmlns:a16="http://schemas.microsoft.com/office/drawing/2014/main" id="{BC96F8BA-5A30-E751-9700-3C1DABD7799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61" b="95652" l="3053" r="93130">
                        <a14:foregroundMark x1="93130" y1="30435" x2="93130" y2="30435"/>
                        <a14:foregroundMark x1="91603" y1="53261" x2="91603" y2="53261"/>
                        <a14:foregroundMark x1="64122" y1="58696" x2="64122" y2="58696"/>
                        <a14:foregroundMark x1="13740" y1="17391" x2="13740" y2="17391"/>
                        <a14:foregroundMark x1="13740" y1="42391" x2="13740" y2="42391"/>
                        <a14:foregroundMark x1="13740" y1="83696" x2="13740" y2="83696"/>
                        <a14:foregroundMark x1="13740" y1="79348" x2="13740" y2="79348"/>
                        <a14:foregroundMark x1="15267" y1="3261" x2="15267" y2="3261"/>
                        <a14:foregroundMark x1="14504" y1="97826" x2="14504" y2="97826"/>
                        <a14:foregroundMark x1="8397" y1="85870" x2="8397" y2="85870"/>
                        <a14:foregroundMark x1="3053" y1="71739" x2="3053" y2="71739"/>
                        <a14:foregroundMark x1="5344" y1="33696" x2="5344" y2="33696"/>
                        <a14:foregroundMark x1="3817" y1="50000" x2="3817" y2="50000"/>
                        <a14:foregroundMark x1="89313" y1="26087" x2="89313" y2="26087"/>
                      </a14:backgroundRemoval>
                    </a14:imgEffect>
                  </a14:imgLayer>
                </a14:imgProps>
              </a:ext>
              <a:ext uri="{28A0092B-C50C-407E-A947-70E740481C1C}">
                <a14:useLocalDpi xmlns:a14="http://schemas.microsoft.com/office/drawing/2010/main" val="0"/>
              </a:ext>
            </a:extLst>
          </a:blip>
          <a:stretch>
            <a:fillRect/>
          </a:stretch>
        </p:blipFill>
        <p:spPr>
          <a:xfrm>
            <a:off x="0" y="6331396"/>
            <a:ext cx="749839" cy="526604"/>
          </a:xfrm>
          <a:prstGeom prst="rect">
            <a:avLst/>
          </a:prstGeom>
        </p:spPr>
      </p:pic>
      <p:pic>
        <p:nvPicPr>
          <p:cNvPr id="8" name="Imagen 7">
            <a:extLst>
              <a:ext uri="{FF2B5EF4-FFF2-40B4-BE49-F238E27FC236}">
                <a16:creationId xmlns:a16="http://schemas.microsoft.com/office/drawing/2014/main" id="{7CF96A12-F192-9A84-727A-12BF589E4D7F}"/>
              </a:ext>
            </a:extLst>
          </p:cNvPr>
          <p:cNvPicPr>
            <a:picLocks noChangeAspect="1"/>
          </p:cNvPicPr>
          <p:nvPr/>
        </p:nvPicPr>
        <p:blipFill rotWithShape="1">
          <a:blip r:embed="rId5">
            <a:extLst>
              <a:ext uri="{28A0092B-C50C-407E-A947-70E740481C1C}">
                <a14:useLocalDpi xmlns:a14="http://schemas.microsoft.com/office/drawing/2010/main" val="0"/>
              </a:ext>
            </a:extLst>
          </a:blip>
          <a:srcRect l="26923" r="26733"/>
          <a:stretch/>
        </p:blipFill>
        <p:spPr>
          <a:xfrm>
            <a:off x="6421514" y="0"/>
            <a:ext cx="5770486" cy="6858000"/>
          </a:xfrm>
          <a:prstGeom prst="rect">
            <a:avLst/>
          </a:prstGeom>
        </p:spPr>
      </p:pic>
    </p:spTree>
    <p:extLst>
      <p:ext uri="{BB962C8B-B14F-4D97-AF65-F5344CB8AC3E}">
        <p14:creationId xmlns:p14="http://schemas.microsoft.com/office/powerpoint/2010/main" val="32207031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12909</TotalTime>
  <Words>1842</Words>
  <Application>Microsoft Office PowerPoint</Application>
  <PresentationFormat>Widescreen</PresentationFormat>
  <Paragraphs>180</Paragraphs>
  <Slides>23</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Rockwell Nova Cond Light</vt:lpstr>
      <vt:lpstr>Courier New</vt:lpstr>
      <vt:lpstr>Lucida Fax</vt:lpstr>
      <vt:lpstr>Calibri</vt:lpstr>
      <vt:lpstr>Arial</vt:lpstr>
      <vt:lpstr>Cochocib Script Latin Pro</vt:lpstr>
      <vt:lpstr>Times New Roman</vt:lpstr>
      <vt:lpstr>Calibri Light</vt:lpstr>
      <vt:lpstr>Tema de Office</vt:lpstr>
      <vt:lpstr>Use case of ELI implementation in Spain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Boletin Oficial del Estado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use case of interoperability, interconnection and cooperation</dc:title>
  <dc:creator>Maria Represa Martin</dc:creator>
  <cp:lastModifiedBy>GIERTS Stephane (OP)</cp:lastModifiedBy>
  <cp:revision>64</cp:revision>
  <cp:lastPrinted>2022-10-17T08:01:20Z</cp:lastPrinted>
  <dcterms:created xsi:type="dcterms:W3CDTF">2022-09-19T06:57:24Z</dcterms:created>
  <dcterms:modified xsi:type="dcterms:W3CDTF">2022-10-20T11:35:59Z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2022-10-20T11:35:40Z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9a7fa173-0132-421e-aa44-ce05cc79299e</vt:lpwstr>
  </property>
  <property fmtid="{D5CDD505-2E9C-101B-9397-08002B2CF9AE}" pid="8" name="MSIP_Label_6bd9ddd1-4d20-43f6-abfa-fc3c07406f94_ContentBits">
    <vt:lpwstr>0</vt:lpwstr>
  </property>
</Properties>
</file>